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обитания: условия, адаптации,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требует особых приспособлений и открывает огромные возможности жизни.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 сушу дал организмам свет, кислород и простор для расселения, но одновременно поставил их перед дефицитом воды, перепадами температуры, действием ветра и необходимостью удерживать тело в условиях слабой опоры.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суша стала ведущей средой жизни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2883" y="2915264"/>
            <a:ext cx="50512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7870" y="2915264"/>
            <a:ext cx="60615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абиотические факторы суши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фотосинтез и задаёт ритмы жизни организмов. Его интенсивность влияет на рост растений, поведение животных и смену суточной активности в разных местообитаниях.
</a:t>
            </a:r>
            <a:endParaRPr lang="en-US" sz="2174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температура меняется быстро и сильно, поэтому организмы должны переносить жару, холод и резкие сезонные колебания. От этого зависят обмен веществ и границы распространения видов.
</a:t>
            </a:r>
            <a:endParaRPr lang="en-US" sz="1998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влаги — одно из главных ограничений наземной среды. Испарение усиливается на солнце и ветру, поэтому многие виды сохраняют воду с помощью покровов, поведения и специальных органов.
</a:t>
            </a:r>
            <a:endParaRPr lang="en-US" sz="2041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ускоряет испарение, усиливает охлаждение и может затруднять опыление или передвижение. Для организмов он становится фактором риска, особенно на открытых пространствах без укрытий.
</a:t>
            </a:r>
            <a:endParaRPr lang="en-US" sz="1989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свойства почвы определяют, где вид может закрепиться, получать воду и минеральные вещества. Они влияют на состав сообществ, плотность растительности и распределение животных.
</a:t>
            </a:r>
            <a:endParaRPr lang="en-US" sz="1996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почва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«Среды жизни» (школьный курс биологии)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вода: разные условия жизни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сред показывает, почему наземным организмам особенно важны защита от высыхания, опора тела и эффективный газообмен.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условия менее стабильны, поэтому живые организмы вынуждены активно защищаться от потери воды и поддерживать тело без помощи среды.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жизни наземных организмов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 леса первым получает солнечные лучи, поэтому здесь преобладают светолюбивые растения. Ниже сохраняются виды, способные жить в полутени; именно они образуют плотный подлесок и поддерживают влажность у поверхности почвы.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сверху вниз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растений и животных длина дня служит точным ориентиром. По фотопериоду запускаются цветение, листопад, миграции и подготовка к зиме, поэтому свет выступает не только ресурсом, но и календарём природы.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как сигнал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освещённость для поиска пищи, ориентации и выбора времени активности. Одни охотятся днём, другие выходят ночью, чтобы избежать перегрева, снизить риск встречи с врагами и эффективнее использовать ресурсы среды.
</a:t>
            </a:r>
            <a:endParaRPr lang="en-US" sz="2197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поведение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°C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настолько и больше может меняться температура воздуха в течение суток на суше.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 и биологии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перепады заставляют растения и животных переходить к спячке, миграциям, листопаду, покою и смене времени активности.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 «Наземно-воздушная среда обитания»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 организмов на суше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 суше часто действуют одновременно: ветер усиливает испарение, а открытые участки делают организмы уязвимыми для перегрева и переохлаждения.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потерей воды; остальные факторы усиливают её последствия и снижают выживаемость.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жизни на суше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удерживает растение в почве и обеспечивает поглощение воды с минеральными солями. Чем суше местообитание, тем важнее глубина и разветвлённость корней.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испарения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Кутикула, восковой налёт и регулирование работы устьиц уменьшают потери влаги. Эти признаки особенно хорошо выражены у растений открытых и засушливых мест.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побегов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 позволяют стеблю сохранять форму и выдерживать собственный вес, действие ветра и нагрузку листьев. Без них наземный рост был бы невозможен.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 покой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защищают зародыш, помогают пережить холод, засуху и другие неблагоприятные периоды. Благодаря этому растения могут распространяться и возобновляться после стресса.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 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пустынных видов листья редуцируются до колючек, а стебли становятся мясистыми и запасают воду. Это уменьшает испарение и повышает устойчивость к перегреву.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жизни на суше
</a:t>
            </a:r>
            <a:endParaRPr lang="en-US" sz="4201" dirty="0"/>
          </a:p>
        </p:txBody>
      </p:sp>
      <p:sp>
        <p:nvSpPr>
          <p:cNvPr id="14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Дыхание на 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 трахеи позволяют получать кислород прямо из атмосферы, что особенно важно вне водной среды. Это открывает путь к активной жизни на суше и к освоению разных местообитаний.
</a:t>
            </a:r>
            <a:endParaRPr lang="en-US" sz="2445" dirty="0"/>
          </a:p>
        </p:txBody>
      </p:sp>
      <p:sp>
        <p:nvSpPr>
          <p:cNvPr id="15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Покровы против высыхания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насекомых, чешуя у пресмыкающихся, перья у птиц и шерсть у млекопитающих уменьшают потерю влаги и помогают сохранять тепло в меняющихся условиях.
</a:t>
            </a:r>
            <a:endParaRPr lang="en-US" sz="2538" dirty="0"/>
          </a:p>
        </p:txBody>
      </p:sp>
      <p:sp>
        <p:nvSpPr>
          <p:cNvPr id="16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и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Конечности, скелет и развитая мускулатура обеспечивают передвижение по твёрдой поверхности. Они позволяют искать пищу, спасаться от врагов и осваивать новые территории.
</a:t>
            </a:r>
            <a:endParaRPr lang="en-US" sz="2458" dirty="0"/>
          </a:p>
        </p:txBody>
      </p:sp>
      <p:sp>
        <p:nvSpPr>
          <p:cNvPr id="17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Экономия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становятся активными в прохладные часы, прячутся в норах, используют маскировку и уменьшают потери воды поведенческими способами. Это повышает их устойчивость к сухости.
</a:t>
            </a:r>
            <a:endParaRPr lang="en-US" sz="2445" dirty="0"/>
          </a:p>
        </p:txBody>
      </p:sp>
      <p:sp>
        <p:nvSpPr>
          <p:cNvPr id="18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Терморегуляция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и млекопитающих поддержание постоянной температуры тела связано с высокой активностью, заботой о потомстве и широким ареалом обитания. Это даёт преимущество в холодном и переменчивом климате.
</a:t>
            </a:r>
            <a:endParaRPr lang="en-US" sz="24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приспособления к сухой среде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воздействия факторов среды и ответных признаков организмов.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4655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1705" y="2827747"/>
            <a:ext cx="4608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3555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60755" y="2839747"/>
            <a:ext cx="664200" cy="590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среда жизни и источник ресурсов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корни, помогает растениям закрепляться в ландшафте и создаёт условия для роста. Без прочной опоры надземные части не могли бы эффективно развиваться и получать свет.
</a:t>
            </a:r>
            <a:endParaRPr lang="en-US" sz="1963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растений
</a:t>
            </a:r>
            <a:endParaRPr lang="en-US" sz="26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поры накапливают влагу и постепенно отдают её корням. Именно поэтому влажность почвы во многом определяет состояние растений, особенно в засушливые периоды и на открытых участках.
</a:t>
            </a:r>
            <a:endParaRPr lang="en-US" sz="2000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endParaRPr lang="en-US" sz="26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почвы растения получают минеральные соли, необходимые для фотосинтеза, роста и образования тканей. Состав почвы напрямую влияет на продуктивность сообществ и урожайность сельскохозяйственных культур.
</a:t>
            </a:r>
            <a:endParaRPr lang="en-US" sz="1857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
</a:t>
            </a:r>
            <a:endParaRPr lang="en-US" sz="26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дождевые черви, насекомые, грибы и бактерии. Они разлагают органические остатки, улучшают структуру грунта и поддерживают круговорот веществ в наземных экосистемах.
</a:t>
            </a:r>
            <a:endParaRPr lang="en-US" sz="20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организмов
</a:t>
            </a:r>
            <a:endParaRPr lang="en-US" sz="26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Структура, гумус, кислотность и воздухопроницаемость определяют плодородие почвы. При разрушении почвенного покрова снижаются урожайность, устойчивость экосистем и разнообразие живых организмов.
</a:t>
            </a:r>
            <a:endParaRPr lang="en-US" sz="1949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и уязвимость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экологии лесного сообщества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наземного сообщества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ярусы создают неодинаковые условия освещённости и влажности, поэтому в одном лесу сосуществуют виды с различными экологическими требованиями.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распределяет организмы по пространству, снижает конкуренцию и повышает общее видовое разнообразие сообщества.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37792"/>
            <a:ext cx="8493000" cy="39842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у разных групп организмов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 жизни на суше разные группы приходят через свои, но функционально сходные решения.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экологические вызовы формируют разные адаптации, но все они решают общие задачи: сохранение влаги, движение, дыхание и защита от температурных колебаний.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связи на суше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соперничают за свет, воду, пространство и пищу. Особенно жёсткой конкуренция бывает в густых сообществах, где ресурсы распределены неравномерно и быстро исчерпываются.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ограничивают численность жертв и не дают отдельным видам чрезмерно размножаться. Благодаря этому сохраняется относительное равновесие в сообществах и уменьшается риск истощения ресурсов.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 насекомыми, микориза и связь бобовых с азотфиксирующими бактериями приносят пользу обеим сторонам. Такие отношения повышают устойчивость организмов и эффективность круговорота веществ.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используют организм хозяина как среду обитания и источник питания, ослабляя его. Они влияют на состояние популяций и могут заметно менять состав наземных сообществ.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сезонной динамики 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активности организмов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ритм связан не только с температурой, но и с длиной дня, доступностью пищи и условиями размножения, которые меняются по сезонам.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приходится на тёплый и светлый период года, а зимой большинство видов снижает жизненные процессы или переходит в покой.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наземно-воздушную среду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лишает многие виды убежищ, мест питания и участков для размножения. Там, где сплошной массив распадается на отдельные фрагменты, ухудшаются условия для миграций, а сообщества быстро теряют устойчивость.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становится реже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распашка земель и изменение климата действуют не сразу, но затрагивают целые экосистемы. Со временем снижаются биоразнообразие, качество почв и способность природных сообществ восстанавливаться после нарушений.
</a:t>
            </a:r>
            <a:endParaRPr lang="en-US" sz="1862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длительной нагрузки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заменяет почвы, луга и кустарники дорогами, зданиями и плотной застройкой. На таких территориях усиливается перегрев, уменьшается площадь зелёных зон и меняется состав животных, способных там жить.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вместо природного ландшафта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наземных экосистем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участки природы с минимальным вмешательством человека. Они поддерживают редкие виды, природные процессы и служат эталоном для оценки состояния экосистем.
</a:t>
            </a:r>
            <a:endParaRPr lang="en-US" sz="1964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помогает вернуть защиту почвам, стабилизировать водный режим и создать местообитания для животных. Особенно важно высаживать местные виды и учитывать особенности конкретного района.
</a:t>
            </a:r>
            <a:endParaRPr lang="en-US" sz="1985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пчёл, шмелей и других опылителей важна для дикорастущих растений и урожая многих культур. Без них снижается успешность размножения растений и устойчивость сельского хозяйства.
</a:t>
            </a:r>
            <a:endParaRPr lang="en-US" sz="2133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почвенного покрова предотвращает эрозию, потерю гумуса и падение плодородия. Щадящая обработка земель и восстановление нарушенных участков помогают поддерживать продуктивность экосистем.
</a:t>
            </a:r>
            <a:endParaRPr lang="en-US" sz="2095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и разумное землепользование уменьшают нагрузку на сушу и сохраняют ресурсы для будущих поколений. Это напрямую связано с качеством воздуха, воды и климата.
</a:t>
            </a:r>
            <a:endParaRPr lang="en-US" sz="20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устойчивость наземной среды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мер и экологических результатов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наземно-воздушной среды для человека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03200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даёт пространство для земледелия, лесного хозяйства и строительства. От её состояния зависят урожайность, доступность сырья и возможность устойчивого развития территорий.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26946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воздух, зелёные зоны и стабильный климат влияют на здоровье людей гораздо сильнее, чем кажется. Деградация экосистем быстро отражается на самочувствии и безопасности населения.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058938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пища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обеспечивают выращивание культурных растений и поддерживают продовольственную безопасность. Их истощение или загрязнение сразу снижает экономическую устойчивость регионов.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11290939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опылители, пресная вода и биоразнообразие — это не отдельные ценности, а взаимосвязанные условия жизни. Потеря хотя бы одного звена ослабляет всю систему.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14522955" y="4387258"/>
            <a:ext cx="2675345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наземной среды — это не только вопрос охраны природы, но и долгосрочная забота о будущем общества, его здоровье, ресурсах и благополучии.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Суша: сложная среда, требующая бережного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сочетает дефицит воды, перепады температуры и действие силы тяжести, но именно эти условия сделали жизнь на суше разнообразной, устойчивой и удивительно приспособленной.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2026-06-01T22:44:30Z</dcterms:created>
  <dcterms:modified xsi:type="dcterms:W3CDTF">2026-06-01T22:44:30Z</dcterms:modified>
</cp:coreProperties>
</file>