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 der Litfaßsäule: город, афиши и немецкие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немецкие слова на городской афишной колонне.
</a:t>
            </a:r>
            <a:endParaRPr lang="en-US" sz="3300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Litfaßsäule удобно изучать в 4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увидеть немецкий язык в городе: на улицах, вывесках и афишах. Здесь есть короткие слова, знакомые буквы и понятные картинки, поэтому детям легко читать, узнавать новое и запоминать лексику по теме «город».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Litfaßsäule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Litfaßsäule — это специальная колонна, на которой размещают афиши и объявления в городе. Она помогает людям быстро заметить новости о событиях и праздниках.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длинное, но его можно рассмотреть по частям. Так школьники видят, что немецкие слова часто складываются из нескольких маленьких слов, как конструктор.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запоминания важно не бояться необычной формы слова. Если понять его смысл по частям, Litfaßsäule становится понятным и даже запоминается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100" y="1671512"/>
            <a:ext cx="4042800" cy="1918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348" y="1671512"/>
            <a:ext cx="4042800" cy="19187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Litfaßsäule в городе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84512" y="3699112"/>
            <a:ext cx="3870397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и заметная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Litfaßsäule обычно стоит прямо на улице и хорошо видна издалека. Она круглая, высокая и похожа на большой столб для объявлений. Вокруг могут быть прохожие, велосипеды и городское движение.
</a:t>
            </a:r>
            <a:endParaRPr lang="en-US" sz="1159" dirty="0"/>
          </a:p>
        </p:txBody>
      </p:sp>
      <p:sp>
        <p:nvSpPr>
          <p:cNvPr id="9" name="Text 3"/>
          <p:cNvSpPr txBox="1"/>
          <p:nvPr/>
        </p:nvSpPr>
        <p:spPr>
          <a:xfrm>
            <a:off x="4895850" y="3699112"/>
            <a:ext cx="3870398" cy="7106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афиши вокруг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колонне наклеены плакаты с крупными буквами и картинками, чтобы их можно было быстро заметить. Такая афишная поверхность делает колонну заметной частью городской улицы и помогает не пропустить важное объявление.
</a:t>
            </a:r>
            <a:endParaRPr lang="en-US" sz="108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Эрнста Литфасса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Эрнст Литфасс предложил ставить специальные столбы для объявлений. Так реклама и афиши стали выглядеть аккуратнее и заметнее.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на улице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фамилия Литфасса вошла в название предмета. Так появилось слово Litfaßsäule, которое сегодня узнают в немецких городах.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Берлин, XIX век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большом городе было много афиш, и их часто размещали беспорядочно. Это мешало людям быстро находить нужную информацию.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Эрнста Литфасса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3215" y="2082714"/>
            <a:ext cx="517045" cy="4595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6744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57759" y="2057985"/>
            <a:ext cx="509053" cy="50905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4075" y="2057985"/>
            <a:ext cx="445422" cy="50905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 теме нужно знать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2107305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Straße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улицу. На улице можно увидеть вывески, людей, транспорт и, конечно, объявления на колонне.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451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Stadt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означает «город». Оно помогает говорить о месте, где стоят улицы, дома, школы и афишные колонны.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807542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Plakat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по-немецки называют афишу или плакат. Именно такие яркие листы часто приклеивают на Litfaßsäule.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4978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Anzeige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объявление. Оно сообщает людям о событии, встрече или празднике и помогает быстро узнать важную информацию.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7212354" y="2814638"/>
            <a:ext cx="146467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Fest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— одно из самых приятных слов в теме. На афише оно сразу подсказывает, что речь идёт о весёлом событии.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слова и афиши 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городская новость превращается в заметную афишу на Litfaßsäule.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афише видно название события. Оно обычно написано крупно, чтобы ребёнок сразу понял, о чём идёт речь, даже если текст пока кажется длинным.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легко найти дату и время. Часто встречаются слова Heute, morgen и выражение um 15 Uhr, поэтому можно быстро понять, когда начинается событие.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ищут место: im Park, in der Schule или другое знакомое слово. Это помогает связать текст с настоящим городским местом и не потеряться в объявлении.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полезно посмотреть на картинку. Она подсказывает тему афиши и делает чтение проще, потому что изображение и слова работают вместе.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простая афиша на немецком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колонну легко представить возле остановки, площади или школы. Рядом идут дети, родители и прохожие, а немецкие слова становятся частью обычного дня, а не только урока.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видит афишу по дороге домой, он замечает, как город сообщает новости всем вокруг. Колонна словно тихо разговаривает с прохожими на понятном языке картинок и коротких слов.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Litfaßsäule рядом со школой и домом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Heute, Morgen и hier помогают понять, когда и где происходит событие. Они короткие, поэтому их легко заметить даже на маленькой афише.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neu, groß и klein описывают предметы или объявление. Они часто встречаются рядом с картинкой и помогают лучше понять, о чём рассказывает плакат.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полезно узнавать цифры, дни недели и названия мест. Тогда ребёнок быстрее понимает объявление и может прочитать его почти как маленький городский детектив.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немецкие слова для чтения объявлений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колонна помогает учить немецкий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Litfaßsäule переносит немецкие слова из учебника в настоящий городской пейзаж, поэтому ребёнок видит язык там, где он действительно используется каждый день.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афиши помогают быстро заметить знакомые буквы, числа и простые слова. Это снижает страх перед чтением и делает первый шаг понятным.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место и слово соединяются в одну историю: колонна, улица, событие. Так лексика запоминается не отдельно, а вместе с образом.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это особенно удобно: текст короткий, смысл виден сразу, а городские детали превращают урок в маленькое языковое приключение.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который видно издалека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Афиши на колонне обычно делают очень заметными: красными, жёлтыми, синими или зелёными. Такие цвета сразу выделяются на улице и привлекают внимание прохожих.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плакате часто есть крупный заголовок и простой рисунок. Вместе они помогают понять тему даже тому, кто читает по-немецки совсем немного.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афиши и городские краски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короткую афишу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младшим школьникам читать объявление спокойно и по шагам.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7515" y="2105694"/>
            <a:ext cx="517045" cy="4136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96047" y="2057985"/>
            <a:ext cx="509053" cy="50905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925238" y="2105694"/>
            <a:ext cx="517045" cy="41363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754038" y="2105694"/>
            <a:ext cx="517045" cy="413636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221606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Theater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часто стоит на плакатах рядом с датой и временем. Оно помогает понять, что в городе будет спектакль или другое культурное событие.
</a:t>
            </a:r>
            <a:endParaRPr lang="en-US" sz="1185" dirty="0"/>
          </a:p>
        </p:txBody>
      </p:sp>
      <p:sp>
        <p:nvSpPr>
          <p:cNvPr id="13" name="Text 1"/>
          <p:cNvSpPr txBox="1"/>
          <p:nvPr/>
        </p:nvSpPr>
        <p:spPr>
          <a:xfrm>
            <a:off x="38451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Kino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можно увидеть на афишах фильмов и городских объявлений. Оно сразу подсказывает, что речь идёт о досуге и месте, куда люди приходят отдыхать.
</a:t>
            </a:r>
            <a:endParaRPr lang="en-US" sz="1163" dirty="0"/>
          </a:p>
        </p:txBody>
      </p:sp>
      <p:sp>
        <p:nvSpPr>
          <p:cNvPr id="14" name="Text 2"/>
          <p:cNvSpPr txBox="1"/>
          <p:nvPr/>
        </p:nvSpPr>
        <p:spPr>
          <a:xfrm>
            <a:off x="4036142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Musik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короткое и очень узнаваемое слово часто появляется на афишах концертов. Его легко связать с картинкой инструмента, сцены или весёлой толпы.
</a:t>
            </a:r>
            <a:endParaRPr lang="en-US" sz="1182" dirty="0"/>
          </a:p>
        </p:txBody>
      </p:sp>
      <p:sp>
        <p:nvSpPr>
          <p:cNvPr id="15" name="Text 3"/>
          <p:cNvSpPr txBox="1"/>
          <p:nvPr/>
        </p:nvSpPr>
        <p:spPr>
          <a:xfrm>
            <a:off x="58693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Schule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увидеть знакомое место рядом с домом или улицей. На объявлениях оно может обозначать школьный праздник, встречу или день открытых дверей.
</a:t>
            </a:r>
            <a:endParaRPr lang="en-US" sz="1182" dirty="0"/>
          </a:p>
        </p:txBody>
      </p:sp>
      <p:sp>
        <p:nvSpPr>
          <p:cNvPr id="16" name="Text 4"/>
          <p:cNvSpPr txBox="1"/>
          <p:nvPr/>
        </p:nvSpPr>
        <p:spPr>
          <a:xfrm>
            <a:off x="7698130" y="2814638"/>
            <a:ext cx="1074396" cy="1652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Spiel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часто встречается на плакатах о детских или семейных мероприятиях. Оно подсказывает, что будет игра, занятие или весёлая программа для всех.
</a:t>
            </a:r>
            <a:endParaRPr lang="en-US" sz="1145" dirty="0"/>
          </a:p>
        </p:txBody>
      </p:sp>
      <p:sp>
        <p:nvSpPr>
          <p:cNvPr id="17" name="Text 5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можно заметить на улице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 Берлине появилась идея специальных афишных колонн.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Litfaßsäule: предложение Эрнста Литфасса появилось в середине XIX века.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понять, что даже очень длинное немецкое слово связано с конкретной историей, а не просто выглядит сложным.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Прохожий видит плакат по дороге в школу, домой или на прогулке. Яркий цвет, крупные буквы и короткое слово позволяют понять главное почти сразу.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и взрослый могут прочитать афишу вместе: один замечает картинку, другой — дату или место. Так городская информация становится понятной даже на бегу.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замечают афишу на колонне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узнать из одной афиши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афиша сообщает, что именно происходит: концерт, праздник, выставка или школьное мероприятие. Короткое название помогает сразу понять тему объявления.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найти дату, время и место. Эти слова особенно важны, потому что они подсказывают, когда и где состоится событие.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плакате есть цена, возрастное указание и маленький рисунок. Они помогают уточнить смысл и делают чтение ещё проще.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пониманию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младшие школьники могут читать немецкое объявление без спешки.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колонна сразу бросается в глаза: она высокая, круглая и вся покрыта плакатами. Такой необычный вид помогает легко узнать её на городской улице.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Litfaßsäule напоминает маленькую библиотеку объявлений под открытым небом. Здесь немецкие слова живут рядом с картинками, движением людей и городским шумом.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Litfaßsäule запоминается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теме An der Litfaßsäule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Litfaßsäule показывает, как немецкий язык живёт в городе: на плакатах, в коротких текстах и знакомых словах. Эта тема помогает читать, замечать и запоминать без лишних трудностей.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2026-05-25T04:27:43Z</dcterms:created>
  <dcterms:modified xsi:type="dcterms:W3CDTF">2026-05-25T04:27:43Z</dcterms:modified>
</cp:coreProperties>
</file>