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— князь, который собрал русские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Правитель, который превратил Москву в центр сильного государства.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земли жили раздельно, князья спорили между собой, а рядом стояли сильные враги. Людям хотелось тишины, порядка и надёжной защиты на дорогах и в городах.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Разделённая Русь в XV веке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Ивана III к власти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1440 год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родился в семье великого князя Василия II. Он рос в непростое время, когда Русь страдала от войн и княжеских раздоров.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Иван видел, как трудно удерживать власть и защищать землю. Эти впечатления помогли ему понять, что стране нужен порядок и единое управление.
</a:t>
            </a:r>
            <a:endParaRPr lang="en-US" sz="128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1462 год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Иван стал правителем Москвы. Он начал долгую и терпеливую работу: укреплял власть, собирал земли и готовил Москву к большому будущему.
</a:t>
            </a:r>
            <a:endParaRPr lang="en-US" sz="12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Палеолог и новый престиж Москвы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1472 году Иван III женился на Софье Палеолог. Этот брак связал Москву с традициями Византии и заметно повысил её уважение среди других земель.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новым престижем усилилось значение государственных символов. Двуглавый орёл стал знаком силы, власти и особого положения Москвы среди русских княжеств.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смотрит выше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Софьей помог Москве выглядеть не просто богатым городом, а настоящим центром большой страны. Это было важно и для правителя, и для его соседей.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вес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 византийским родом показывал, что Москва умеет думать широко и действовать как столица будущего государства, а не только как обычное княжество.
</a:t>
            </a:r>
            <a:endParaRPr lang="en-US" sz="17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стала главным городом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постепенно усиливал свою власть. Когда правитель становится крепче, вокруг него легче объединять земли, договариваться с соседями и принимать общие решения.
</a:t>
            </a:r>
            <a:endParaRPr lang="en-US" sz="1624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Москве переходили Новгород, Тверь и другие территории. С каждым новым присоединением столица становилась важнее, а её влияние распространялось всё дальше.
</a:t>
            </a:r>
            <a:endParaRPr lang="en-US" sz="1598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была не только богатым торговым городом. Именно здесь всё чаще решались главные дела страны, поэтому к ней тянулись люди, товары и власть.
</a:t>
            </a:r>
            <a:endParaRPr lang="en-US" sz="176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опора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Москва стала местом, откуда управляли всё большей Русью. Так один город превратился в главный оплот объединения и порядка.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Иван III собирал русские земли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Москва усиливалась и постепенно объединяла русские земли под властью великого князя.
</a:t>
            </a:r>
            <a:endParaRPr lang="en-US" sz="14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— богатый и свободолюбивый город
</a:t>
            </a:r>
            <a:endParaRPr lang="en-US" sz="2816" dirty="0"/>
          </a:p>
        </p:txBody>
      </p:sp>
      <p:sp>
        <p:nvSpPr>
          <p:cNvPr id="8" name="Text 2"/>
          <p:cNvSpPr txBox="1"/>
          <p:nvPr/>
        </p:nvSpPr>
        <p:spPr>
          <a:xfrm>
            <a:off x="26849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Торговый Новгород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был богатым и шумным торговым городом. Его жители привыкли решать свои дела самостоятельно и не хотели легко расставаться со свободой.
</a:t>
            </a:r>
            <a:endParaRPr lang="en-US" sz="936" dirty="0"/>
          </a:p>
        </p:txBody>
      </p:sp>
      <p:sp>
        <p:nvSpPr>
          <p:cNvPr id="9" name="Text 3"/>
          <p:cNvSpPr txBox="1"/>
          <p:nvPr/>
        </p:nvSpPr>
        <p:spPr>
          <a:xfrm>
            <a:off x="49055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1478 год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присоединил Новгород к Москве. Вечевой колокол увезли, и вместе с ним закончилась новгородская независимость.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 и другие земли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Давний соперник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1485 году Тверь вошла в состав Московского княжества. Это был важный шаг, потому что Тверь долго соперничала с Москвой за влияние.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Москва всё сильнее влияла на Ростов, Пермь и Вятку. Её власть становилась заметнее, а карта русских земель постепенно менялась.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Северо-Восточная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Присоединения помогли собрать большую часть Северо-Восточной Руси под одной властью. Для страны это означало больше порядка и меньше раздоров.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единству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земля делала Москву сильнее. Так княжество превращалось в центр большого государства, где решения принимались всё более едино.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1480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года Русь перестала зависеть от Орды и стала самостоятельной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стало переломным: после него русские земли больше не платили дань Орде и сами решали свои дела.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Руси: стояние на реке Угре, 1480 год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при Иване III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Кирпичные стены вместо белокаменных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III старый Кремль начали перестраивать заново. Вместо белого камня появились крепкие кирпичные стены. Они выглядели сурово и надёжно, словно большой каменный щит для Москвы. Город сразу стал похож на столицу важного государства.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из разных стран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участвовали русские мастера и приглашённые зодчие из Италии. Они принесли новые приёмы и помогли создать здания, которые до сих пор считаются символами Москвы. Работа шла долго, но результат получился по-настоящему впечатляющим.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здания Кремля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появились Успенский собор, Грановитая палата и новые башни. Кремль стал не только крепостью, но и красивым центром власти. В его стенах решались важные дела, а за ними росла новая столица.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общий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 стал первым общим сводом правил для Руси. Он помог установить одинаковый порядок суда и наказаний в разных землях, чтобы споры решались понятнее и строже.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Юрьев день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занял Юрьев день — короткий срок, когда крестьянин мог перейти к другому хозяину. Это правило стало важным для жизни людей и отношений между землёй и властью.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 суда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документе были записаны нормы, по которым судьи должны были рассматривать дела. Это уменьшало путаницу и показывало, что власть Москвы стремится управлять страной по одним правилам.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сделал управление страной более собранным и понятным. Для своего времени это был серьёзный шаг вперёд: законы перестали быть только местными и стали общими.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управляли страной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великокняжеская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сделал власть великого князя заметно крепче. Теперь важные решения всё чаще исходили из Москвы, а не из отдельных княжеств, которые раньше привыкли жить по-своему.
</a:t>
            </a:r>
            <a:endParaRPr lang="en-US" sz="1545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управления землёй и делами появились дьяки и наместники. Они помогали передавать распоряжения, следить за порядком и собирать сведения из разных городов и областей.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новым людям при власти решения стали приниматься более едино. Это уменьшало споры между местами и помогало князю лучше контролировать огромную территорию.
</a:t>
            </a:r>
            <a:endParaRPr lang="en-US" sz="162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всё больше сосредотачивалось в Москве. Так столица превращалась не просто в богатый город, а в главное место, откуда руководили страной.
</a:t>
            </a:r>
            <a:endParaRPr lang="en-US" sz="17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соседями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Великим княжеством Литовским Иван III вёл и переговоры, и войны. Он стремился удержать русские земли и не дать соседу усилиться за счёт Москвы.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Литва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северо-западе важным соперником был Ливонский орден. Борьба с ним касалась границ и торговых путей, по которым в города шли товары и новости.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Ливонский орден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Казанью приходилось защищать восточные рубежи. Здесь особенно важны были безопасность людей, спокойствие на дорогах и защита от набегов на приграничные земли.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отношениях Москва училась действовать как сильное государство. Нужно было не только спорить с соседями, но и оберегать свои пути, города и новые владения.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дороги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власти и единства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над Москвой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стал заметным знаком новой власти. Он напоминал, что Москва смотрит сразу в разные стороны и готова защищать свои земли. Для людей это был не просто рисунок, а знак большого государства, которое укрепляется и растёт.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великого князя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Великокняжеская печать подтверждала важные документы и решения. Через неё власть выглядела более серьёзной и общей для всей страны. Когда такой знак ставили на грамоту, всем становилось понятно: приказ идёт из самого центра.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как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превратился не только в крепость, но и в образ новой силы. Его стены, башни и соборы показывали, что Москва стала сердцем государства. Горожане видели: здесь решается судьба огромной земли.
</a:t>
            </a:r>
            <a:endParaRPr lang="en-US" sz="10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раздробленности к единому государству
</a:t>
            </a:r>
            <a:endParaRPr lang="en-US" sz="30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показывает, как усиливалась Москва и как к ней переходили русские земли в конце XV века.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жизни людей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дорогах и в судах стало спокойнее: единые правила помогали решать споры быстрее. Люди всё чаще понимали, к кому обращаться и чего ждать от власти.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стала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Купцам было легче ездить между городами и вести дела. Когда на путях меньше беспорядка, товары не теряются, а у торговцев остаётся больше смелости для поездок.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стало спокойнее жить у границ и в городах, потому что Москва сильнее защищала земли. Это особенно важно, когда вокруг есть опасные соседи.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стала строже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вместе с порядком усилился и контроль над людьми и землями. Для одних это означало стабильность, а для других — меньше старой вольности.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длилось его правление, что было очень долго для той эпохи.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срок позволил ему укрепить Москву, собрать земли и изменить устройство страны. За это его и прозвали Иваном Великим.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правлении Ивана III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Ивана III помнят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 земель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не просто правил Москвой — он шаг за шагом присоединял к ней важные земли. Благодаря этому русские княжества начали превращаться в единое государство. За такое дело его и помнят как собирателя Руси.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новой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власть великого князя стала намного сильнее и заметнее. Он вводил общие правила, ставил своих людей на управление и требовал порядка. Государство переставало быть набором отдельных частей и становилось единым целым.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столица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 Иване III Москва стала похожа на столицу большого государства. Кремль перестроили, появились новые здания и символы власти. Люди всё яснее понимали: главный центр страны теперь находится именно здесь.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правления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объединились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правления Ивана III Москва объединила многие русские земли. Это сделало страну более цельной и помогло ей действовать как одно государство.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закончилась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стояния на Угре Русь перестала зависеть от Орды. Теперь русские земли не платили дань и могли принимать решения сами.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стали общими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1497 года помог установить единые правила суда и порядка. Людям стало понятнее, по каким законам живёт вся страна.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стала крепче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князь получил больше возможностей управлять землёй и людьми. Москва стала настоящим центром, откуда руководили всё большим государством.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 рождение сильной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III изменил историю Руси: он собрал земли, укрепил Москву и сделал страну самостоятельной. Его правление стало большим шагом к единому Русскому государству.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2026-05-26T10:23:11Z</dcterms:created>
  <dcterms:modified xsi:type="dcterms:W3CDTF">2026-05-26T10:23:11Z</dcterms:modified>
</cp:coreProperties>
</file>