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78725" y="2684325"/>
            <a:ext cx="4885800" cy="19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1861 года изменила жизнь миллионов и ход истории России.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3475" y="776025"/>
            <a:ext cx="7978800" cy="141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в России: поворотный момент XIX века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83475" y="473400"/>
            <a:ext cx="4219800" cy="1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перед реформой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XIX века крепостное хозяйство ослабло, промышленности не хватало рабочих, а поражение в Крымской войне показало, что стране нужны глубокие перемены и новый путь развития.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крепостное право стало проблемой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производительность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Крепостной труд опирался на принуждение, а не на интерес к результату. Поэтому хозяйства часто работали медленно, а урожаи и доходы росли слабо.
</a:t>
            </a:r>
            <a:endParaRPr lang="en-US" sz="1159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Тормоз для экономики
</a:t>
            </a:r>
            <a:pPr algn="l" indent="0" marL="0">
              <a:lnSpc>
                <a:spcPct val="115000"/>
              </a:lnSpc>
              <a:buNone/>
            </a:pPr>
            <a:r>
              <a:rPr lang="en-US" sz="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Барщина и оброк сдерживали рынок, торговлю и развитие ремёсел. Крестьянин был привязан к помещику и не мог свободно выбирать место работы и жизни.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недовольства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1850-х годов в деревне стало больше волнений. Недовольство крестьян превращалось в серьёзную проблему для порядка и спокойствия в стране.
</a:t>
            </a:r>
            <a:endParaRPr lang="en-US" sz="1082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от Европы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всё заметнее уступала ведущим европейским государствам в хозяйстве, управлении и военной организации. Крепостная система мешала быстро догонять более развитые страны.
</a:t>
            </a:r>
            <a:endParaRPr lang="en-US" sz="108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 и курс на реформы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император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 вступил на престол в 1855 году и связал своё правление с обновлением страны. Именно при нём началась эпоха Великих реформ.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понимал, что промедление опасно. Его позиция сводилась к мысли: лучше отменить крепостное право по решению власти, чем ждать взрыва снизу.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воля
</a:t>
            </a:r>
            <a:pPr algn="l" indent="0" marL="0">
              <a:lnSpc>
                <a:spcPct val="115000"/>
              </a:lnSpc>
              <a:buNone/>
            </a:pPr>
            <a:r>
              <a:rPr lang="en-US" sz="1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реформ со стороны государя сделала возможной подготовку сложного преобразования. Без его личного курса отмена крепостной зависимости была бы значительно труднее.
</a:t>
            </a:r>
            <a:endParaRPr lang="en-US" sz="105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готовилась отмена крепостного права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подготовки реформы 1857–1861 годов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реформы 1861 года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перестали быть крепостными и получили личные права. Они могли вступать в брак, владеть имуществом, обращаться в суд и заниматься торговлей или ремеслом.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расширяло повседневные права крестьян и делало их юридически более самостоятельными. Теперь жизнь уже не полностью зависела от воли помещика.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за выкуп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землю крестьяне не получали полную собственность сразу. Участки нужно было выкупать на особых условиях, поэтому реформа не решала земельный вопрос мгновенно.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сохранялся особый этап, когда крестьяне ещё выполняли прежние повинности. Это делало освобождение постепенным, а не одномоментным.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544485"/>
            <a:ext cx="4000500" cy="12766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реформа одновременно дала свободу одним и новые трудности другим.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для разных участников реформы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не была выгодна или невыгодна всем одинаково: она перераспределила права, обязанности и ответственность между тремя сторонами.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реформа 1861 года, обобщение по материалам Манифеста и Положений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Временнообязанное состояние крестьян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год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крепостной зависимости крестьяне не становились полностью свободными сразу. До выкупа земли они сохраняли прежние повинности и оставались временнообязанными.
</a:t>
            </a:r>
            <a:endParaRPr lang="en-US" sz="936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губерниях крестьяне продолжали барщину или платили оброк. Это вызывало недовольство, потому что ожидания от реформы оказались выше реальных условий.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Выкуп и завершение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после заключения выкупной сделки крестьянин переходил к более устойчивому самостоятельному положению. Для многих семей этот путь растянулся на долгие годы.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крестьян ускорило переселение в города и рост фабричного труда, а деревня постепенно теряла часть рабочей силы.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 отмены крепостного права
</a:t>
            </a:r>
            <a:endParaRPr lang="en-US" sz="2484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 медленный переход от старого сословного уклада к более рыночной экономике и наёмному труду.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по общим историческим итогам реформы 1861 года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 лет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могли продолжаться выкупные платежи, из-за чего освобождение оставалось тяжёлым бременем для многих семей.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Манифест и Положения 1861 года; выкупные платежи отменены в 1907 году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крестьяне часто долгие годы возвращали деньги государству с процентами, поэтому новая свобода не означала немедленного облегчения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Наделы и чересполосица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прежнего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крестьяне нередко получали наделы, уступавшие по размеру прежним участкам. Это сразу ослабляло хозяйство: семье становилось труднее прокормиться и обработать землю без потерь.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Полосы вместо поля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часто делили не одним целым куском, а множеством узких полос в разных местах. Крестьянам приходилось тратить время на переходы, а работа становилась медленнее и утомительнее.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Чересполосица в деле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разрозненное расположение участков называли чересполосицей. Она мешала использовать плуг, осложняла посев и уборку урожая, а также делала хозяйство менее удобным и менее выгодным.
</a:t>
            </a:r>
            <a:endParaRPr lang="en-US" sz="1099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для 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неудобных наделов крестьяне получали меньше урожая и чаще не могли быстро улучшить своё положение. Земельный вопрос после реформы остался одной из главных причин недовольства.
</a:t>
            </a:r>
            <a:endParaRPr lang="en-US" sz="11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община после реформы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сход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важные вопросы обсуждали на сельском сходе. Здесь решали, кому и сколько земли выделить, собирали подати и следили, чтобы община вовремя внесла выкупные платежи. Для крестьян это был привычный, но не всегда справедливый порядок.
</a:t>
            </a:r>
            <a:endParaRPr lang="en-US" sz="112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по дворам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распределяла землю между дворами, а не между отдельными людьми по их желанию. Если в семье менялось число работников, это не всегда сразу отражалось на её наделе. Поэтому жизнь крестьянина оставалась тесно связанной с решением всего села.
</a:t>
            </a:r>
            <a:endParaRPr lang="en-US" sz="111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помогала бедным и поддерживала соседей в трудный год, но одновременно контролировала уход из деревни. Без её согласия крестьянину было трудно покинуть село и начать самостоятельную жизнь в другом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многие дворяне были недовольны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бесплатного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лишились крепостного труда, который раньше почти ничего им не стоил. Теперь хозяйство нужно было перестраивать, нанимать работников и искать новые способы получать доход.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доходов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владельцы сумели быстро приспособиться к новым условиям. У многих хозяйств прибыль упала, особенно там, где земля обрабатывалась по старым порядкам и не хватало денег на перемены.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вынужденности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дворян воспринимала реформу как уступку под давлением государства и крестьянских волнений. Для них отмена крепостного права означала потерю привычного порядка и прежней власти над людьми.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3764"/>
            <a:ext cx="4039800" cy="12891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изменилась жизнь крестьян после реформы и какие ограничения сохранились.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положения крестьян до и после 1861 года
</a:t>
            </a:r>
            <a:endParaRPr lang="en-US" sz="2508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получили личные права, но земельная зависимость не исчезла. Реформа изменила статус людей, однако сохранила важные ограничения и новые обязанности.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реформа 1861 года, Манифест и Положения об освобождении крестьян
</a:t>
            </a:r>
            <a:endParaRPr lang="en-US" sz="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Поражение в войне показало, что стране нужны не только новые законы, но и более сильная экономика, армия и система управления.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как причина ускорения реформ
</a:t>
            </a:r>
            <a:endParaRPr lang="en-US" sz="2748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трудности усилили понимание отставания России и сделали крестьянский вопрос частью общей программы преобразований.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1853–1856 годов; исторические обобщения по ключевым проблемам России в войне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общества на Манифест 1861 года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Надежды на полную свободу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крестьяне сначала ждали, что вместе с манифестом сразу получат и землю, и полную независимость. Когда условия оказались сложнее, у части людей появилось разочарование.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Недоверие к властям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верили, что чиновники и помещики рассказывают об освобождении честно. Из-за слухов и непонимания текста манифеста в деревнях часто росло напряжение.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Волнения в сёлах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возникали споры о размерах наделов, сроках выкупа и прежних повинностях. Люди не всегда понимали, почему свобода пришла не сразу в привычной для них форме.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ожиданий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условия реформы оказались скромнее, чем надеялись многие крестьяне. Именно разница между ожиданием и действительностью стала одной из причин недовольства после 1861 года.
</a:t>
            </a:r>
            <a:endParaRPr lang="en-US" sz="106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изменилась повседневная жизнь крестьян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условиях реформы 1861 года и их влиянии на деревенскую жизнь.
</a:t>
            </a:r>
            <a:endParaRPr lang="en-US" sz="9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последствия для России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рынка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всё больше людей могли искать работу не только в своём селе. Это помогло развитию наёмного труда и расширению рынка рабочей силы.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фабрик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получила больше работников и возможностей для роста. Постепенно в стране усиливались фабрики, города и денежные отношения, что толкало Россию к капиталистическому развитию.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деревни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сохранились бедность, нехватка земли и зависимость от общины. Для многих семей жизнь стала свободнее по закону, но не намного легче в повседневности.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противоречия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крестьян не совпали с реальностью реформы. Это расхождение стало одной из главных проблем второй половины XIX века и влияло на дальнейшую историю страны.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реформы 1861 года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обновлению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крепостного права стала крупнейшим внутренним преобразованием России XIX века. Она открыла путь к более современному устройству общества и государства.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статуса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бывших крепостных получили личные права и перестали быть собственностью помещика. Это изменило саму основу отношений между людьми в деревне.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старого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уменьшила власть сословных привилегий и показала, что старые порядки уже не отвечают нуждам страны. Россия начала медленно отходить от крепостнической системы.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новых реформ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после 1861 года стали возможны земская, судебная и военная реформы. Они продолжили преобразование страны и усилили движение к обновлению общества.
</a:t>
            </a:r>
            <a:endParaRPr lang="en-US" sz="10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1861 года освободила крестьян, но не сняла все трудности сразу. Она стала началом больших перемен, которые изменили Россию и одновременно создали новые проблемы.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крепостной зависимости к переменам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2026-06-01T04:11:59Z</dcterms:created>
  <dcterms:modified xsi:type="dcterms:W3CDTF">2026-06-01T04:11:59Z</dcterms:modified>
</cp:coreProperties>
</file>