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местоимения: что они обозначают и зачем нужны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лица, формы и роль местоимений в речи.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важная часть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не называют предмет прямо, а только указывают на него. Личные местоимения особенно помогают строить связный текст без повторов и правильно оформлять предложения в устной и письменной речи, поэтому их важно уверенно узнавать и употреблять в 6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 лицам и числам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личных местоимений удобно сравнить по лицу и числу.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лицу легко определить участника речи, а по числу — одного человека или группу.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лицо: я и 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«я»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я указывает на самого говорящего и помогает сообщить о себе без называния имени. Оно часто встречается в ответах, письмах, дневниковых записях и рассказах от первого лица.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«мы»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мы обозначает группу, в которую входит говорящий. Она подходит, когда человек говорит не только о себе, но и о своей команде, классе, семье или друзьях.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эти местоимения звучат естественно и кратко: я читаю книгу, мы готовимся к уроку, у нас сегодня проверочная работа. Они делают высказывание точным и 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лицо: ты и вы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ты обозначает одного собеседника и используется в разговоре с близким человеком, ровесником или тем, к кому обращаются без официальности. Оно создаёт непосредственный, простой тон речи.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нескольким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 подходит, когда говорят сразу с несколькими людьми. В этом значении она помогает обращаться к классу, группе, команде и другим нескольким собеседникам без повторения имён.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употребляют и при обращении к одному человеку, если нужно показать уважение. В таком случае глагол ставится во множественном числе: Вы пришли, Вы знаете правило, Вы ответили.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лицо: он, она, оно, они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указывают на человека, животное, предмет или явление, о которых уже идёт речь. Они помогают не повторять существительное и делают текст короче и связнее.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различается род: он относится к мужскому роду, она — к женскому, оно — к среднему. По этой форме удобно понимать, о каком слове идёт речь.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они употребляется во множественном числе и не различает род. Оно подходит для группы людей, предметов или животных, если говорящий говорит о них как о нескольких.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тексте существительные легко заменить личными местоимениями: мальчик пришёл, он сел за парту; книга лежит на столе, она открыта. Так речь становится плавнее и естественнее.
</a:t>
            </a:r>
            <a:endParaRPr lang="en-US" sz="10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личных местоимений по падежам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личных местоимений многие формы нужно запоминать отдельно, особенно косвенные падежи и формы после предлогов.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изменяются неравномерно: именно косвенные падежи чаще всего вызывают затруднения и требуют внимания при письме.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помогает быстро узнать местоимение в роли подлежащего: я, мы, ты, вы, он, она, оно, они.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местоимения, с которой начинается его изменение по падежам.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падежи и особые формы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многие местоимения получают новые формы: я — меня, ты — тебя, он — его, они — их. Поэтому их нельзя определять только по началу слова.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для запоминания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варианты не образуются по одной простой модели и требуют отдельного запоминания. К ним относятся его, ей, ими, о нём и другие формы, часто встречающиеся в речи.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у ряда местоимений появляется начальный звук н: у него, к ней, с ними, о нём. Эта особенность помогает правильно строить словосочетания и предложения.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форма выбирается по привычке, а не по падежу и предлогу. Именно поэтому в упражнениях важно проверять вопрос, роль слова и наличие предлога.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личное местоимение в 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личного местоимения в школьном разборе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личных местоимений с глаголом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местоимение подсказывает, какую форму глагола выбрать. Я, ты, он, мы, вы, они требуют разных окончаний, потому что обозначают разные лица и число.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произносить словосочетание целиком: я пишу, ты пишешь, он пишет, мы пишем, вы пишете, они пишут. Так легче заметить ошибку и подобрать верную форму.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смешивают форму местоимения и глагола: мы идёт, вы пришёл, они пишет. Чтобы говорить грамотно, нужно согласовывать оба слова по лицу и числу.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местоимений в косвенных падежах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выводятся по единому правилу, поэтому их удобнее запомнить отдельно и сравнивать по образцу.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 3-го лица в косвенных падежах есть запоминаемые формы, которые часто не совпадают с начальной формой.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«Личные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Я уже решил задачу, — сказал Петя. — А ты? — спросил он у друга. В диалоге местоимения делают реплики короче и естественнее, поэтому разговор звучит живо и понятно.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 повторов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пришла в класс и положила рюкзак на парту. Потом она достала тетрадь и начала писать. Местоимение она помогает не повторять имя несколько раз и связывает предложения.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Коля вернулся домой и показал рисунок маме. Ей работа понравилась, и она похвалила его. Такие замены делают короткий текст плавным, а героев легко узнаваемыми.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диалоге и коротком тексте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вы как форма обращения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одному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 может обозначать одного собеседника, если говорящий хочет проявить уважение. В таком случае местоимение ведёт себя как форма множественного числа и требует такого же глагола.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говорить: Вы пришли, Вы знаете, Вы ответили. Глагол стоит во множественном числе, даже если речь идёт об одном взрослом человеке или учителе.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в обращении к взрослым, незнакомым людям и в официальной переписке. Она помогает звучать вежливо, уважительно и по правилам речевого этикета.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личные местоимения встречаются чаще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часто употребляемые формы в учебных и разговорных текстах.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местоимения, обозначающие участников общения и персонажей рассказа; реже — формы, менее нужные в повседневном диалоге.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учебным и разговорным примерам, использованным в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местоимений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нужны верные формы: к нему, с ними, о ней. Ошибка появляется, когда начальную форму местоимения употребляют там, где требуется косвенный падеж.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согласования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должен совпадать с местоимением по лицу и числу: мы идём, вы пришли, они играют. Неверное окончание делает предложение грамматически неправильным.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разговорные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ихний не является литературной нормой. В школьной и книжной речи нужно использовать их, а не разговорный вариант, который нарушает правила русского языка.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сочетание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у некоторых местоимений появляется начальный н: у него, к ней, с ними, о нём. Если забыть эту форму, предложение звучит ошибочно.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вопросу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ошибки, полезно задать вопрос и определить падеж: кому? чему? кого? о ком? Такой способ помогает выбрать правильную форму местоимения.
</a:t>
            </a:r>
            <a:endParaRPr lang="en-US" sz="11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имена существительные: сходство и различие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местоимение не называет предмет прямо, а лишь указывает на него и заменяет существительное в тексте.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сообщает название, а местоимение помогает связать предложения и сделать речь более краткой и удобной для восприятия.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«Части речи»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местоимение появляется в 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существительное заменяется местоимением и получает нужную форму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664" y="3076184"/>
            <a:ext cx="350870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15599"/>
            <a:ext cx="462724" cy="41131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личные местоимения нужны в речи и письме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местоимения помогают отвечать быстро и естественно. Вместо длинных повторов собеседники говорят короче, а смысл реплики остаётся понятным.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рассказе, пересказе и сочинении местоимения связывают предложения между собой. Благодаря им текст читается легче и не перегружается одинаковыми именами.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показывает, о ком идёт речь, без лишних повторов. Это делает высказывание более точным и помогает слушателю сразу понять смысл.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меньше повторов, его проще воспринимать. Местоимения поддерживают плавность речи и делают письменный текст аккуратным и понятным.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личных местоимениях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помогают говорить и писать кратко, точно и связно. Они различаются по лицам, числам и падежам, а правильное согласование делает речь грамотной и естественной.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2026-05-28T05:56:43Z</dcterms:created>
  <dcterms:modified xsi:type="dcterms:W3CDTF">2026-05-28T05:56:43Z</dcterms:modified>
</cp:coreProperties>
</file>