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революция: от монархии к республике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Франция за десять лет изменила свою историю?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402" y="1360725"/>
            <a:ext cx="3930197" cy="298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Франция оказалась на грани перемен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XVIII века старая система уже не справлялась с долгами, неурожаем и несправедливостью. Пока привилегированные сословия жили легче, третье сословие несло основные налоги и всё громче требовало перемен.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порядок во Франции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299" y="1643728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короля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жила при абсолютной монархии: решения принимал прежде всего король, а законы и представительные органы почти не ограничивали его власть. Для большинства жителей это означало мало влияния на политику.
</a:t>
            </a:r>
            <a:endParaRPr lang="en-US" sz="1038" dirty="0"/>
          </a:p>
        </p:txBody>
      </p:sp>
      <p:sp>
        <p:nvSpPr>
          <p:cNvPr id="10" name="Text 3"/>
          <p:cNvSpPr txBox="1"/>
          <p:nvPr/>
        </p:nvSpPr>
        <p:spPr>
          <a:xfrm>
            <a:off x="573299" y="2363681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Привилегированные сословия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и дворянство занимали важные должности, владели землёй и пользовались особыми правами. Они платили меньше налогов, хотя именно их положение считалось самым выгодным в обществе.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573299" y="308364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для крестьян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составляли основную массу населения и обязаны были платить феодальные повинности. Это делало их зависимыми от сеньоров и усиливало недовольство старым порядком, который сохранял неравенство.
</a:t>
            </a:r>
            <a:endParaRPr lang="en-US" sz="1038" dirty="0"/>
          </a:p>
        </p:txBody>
      </p:sp>
      <p:sp>
        <p:nvSpPr>
          <p:cNvPr id="12" name="Text 5"/>
          <p:cNvSpPr txBox="1"/>
          <p:nvPr/>
        </p:nvSpPr>
        <p:spPr>
          <a:xfrm>
            <a:off x="573299" y="380358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буржуазии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Горожане, ремесленники и буржуазия хотели равенства перед законом и участия в управлении страной. Они всё чаще задавали вопрос, почему права зависят от рождения, а не от заслуг.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Франции перед революцией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малую долю в населении, привилегированные сословия обладали большим влиянием и политическими правами.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платило больше и имело меньше прав, поэтому напряжение между сословиями было неизбежным.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истории Франции конца XVIII века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Генеральные штаты и Клятва в зале для игры в мяч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41915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Созыв собрания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мае 1789 года Людовик XVI собрал Генеральные штаты, надеясь решить финансовый кризис. Но обсуждение быстро вышло за рамки денег и превратилось в спор о том, кто имеет право решать судьбу страны.
</a:t>
            </a:r>
            <a:endParaRPr lang="en-US" sz="1032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650675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Требование равного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Депутаты третьего сословия настаивали на общем голосовании, потому что при старом порядке их мнение легко оказывалось в меньшинстве. Для них это был вопрос не только политики, но и справедливости.
</a:t>
            </a:r>
            <a:endParaRPr lang="en-US" sz="1041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88220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Клятва и новый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 июня 1789 года депутаты поклялись не расходиться, пока Франция не получит конституцию. Так появилось чувство общей ответственности и началось создание новой власти, не зависящей только от короля.
</a:t>
            </a:r>
            <a:endParaRPr lang="en-US" sz="10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началась революция в 1789 году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 экономический кризис превратился в политический взрыв.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Бастилии и Великий страх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 июля 1789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Парижа взяли Бастилию — тюрьму, которая стала символом королевской власти. Это событие показало, что народ готов открыто сопротивляться старому порядку.
</a:t>
            </a:r>
            <a:endParaRPr lang="en-US" sz="845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1789 года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французским деревням распространился Великий страх. Крестьяне нападали на поместья, уничтожали документы о повинностях и добивались отмены феодальных прав.
</a:t>
            </a:r>
            <a:endParaRPr lang="en-US" sz="827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событий власть короля заметно ослабла. Революция перестала быть спором в залах собраний и стала общенародным движением по всей стране.
</a:t>
            </a:r>
            <a:endParaRPr lang="en-US" sz="8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Августовские декреты и Декларация прав человека и гражданина
</a:t>
            </a:r>
            <a:endParaRPr lang="en-US" sz="1913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привилегий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августе 1789 года Учредительное собрание решило покончить с сословными преимуществами. Дворянство и духовенство лишались части особых прав, которые долго делали общество неравным.
</a:t>
            </a:r>
            <a:endParaRPr lang="en-US" sz="896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перед законом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принцип был прост: все граждане должны быть равны перед законом. Это означало, что происхождение больше не должно определять, кто имеет право на уважение и защиту государства.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провозгласила свободу, безопасность, собственность и право участвовать в жизни страны. Эти идеи стали важным ориентиром для будущей французской политики.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основа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Августовские решения не только отменили старые порядки, но и задали направление всей революции. Франция стала строить общество, где важнее были права граждан, а не привилегии рождения.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порядок и новые принципы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главные основы французского общества во время революции.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постепенно уходила от общества привилегий к обществу гражданских прав и законов.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изменений Французской революции, 1789 год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Парижа и поход на Версаль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Требование хлеба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октябре 1789 года тысячи парижанок вышли на улицы, потому что хлеб дорожал, а семьи часто не могли накормить детей. Их протест был связан с повседневной жизнью, а не только с политикой.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Версалю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отправились к Версалю, чтобы потребовать снижения цен и обратить внимание короля на голод в столице. К ним присоединились бедняки и ремесленники Парижа.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Санкюлоты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женщинами выступали санкюлоты — городские жители, которые поддерживали решительные перемены. Они показывали, что революция опирается не только на депутатов, но и на улицу.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в столице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завершился требованием вернуть короля в Париж. Это усилило контроль над монархией и ещё раз показало, что народ может влиять на решения власти.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1791 года показала, что королевская власть больше не является безусловной и должна подчиняться закону.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1791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году Франция впервые ограничила власть короля конституцией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Французской революции; Конституция 1791 года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Французской революции по годам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этап показывал, как революция уходила от реформ к более резким политическим переменам и борьбе за власть.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развивалась быстро: за десять лет Франция прошла путь от монархии к республике и затем к власти Наполеона.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Французской революции, 1789–1799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376" y="1222650"/>
            <a:ext cx="4527298" cy="362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монархии и провозглашение республики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41915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Тюильри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 августа 1792 года парижане и вооружённые отряды ворвались во дворец Тюильри. Этот день окончательно показал, что король больше не контролирует столицу и армию.
</a:t>
            </a:r>
            <a:endParaRPr lang="en-US" sz="1041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650675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монархии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штурма Людовик XVI утратил реальную власть, а монархический строй оказался разрушен. Революционные органы стали принимать решения без участия короля и двора.
</a:t>
            </a:r>
            <a:endParaRPr lang="en-US" sz="1041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88220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вместо короля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сентябре 1792 года Франция была объявлена республикой. Теперь высшая власть принадлежала избранным представителям народа, а не наследственному монарху.
</a:t>
            </a:r>
            <a:endParaRPr lang="en-US" sz="104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26" y="1222650"/>
            <a:ext cx="4527298" cy="362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Казнь Людовика XVI и война с Европой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Казнь короля
</a:t>
            </a:r>
            <a:pPr algn="l" indent="0" marL="0">
              <a:lnSpc>
                <a:spcPct val="115000"/>
              </a:lnSpc>
              <a:buNone/>
            </a:pPr>
            <a:r>
              <a:rPr lang="en-US" sz="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 января 1793 года Людовика XVI казнили на гильотине в Париже. Для сторонников революции это был разрыв со старым порядком, а для многих европейских правителей — тревожный сигнал.
</a:t>
            </a:r>
            <a:endParaRPr lang="en-US" sz="950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монархий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казни короля соседние государства ещё сильнее опасались, что революционные идеи распространятся за пределы Франции и ослабят их собственную власть.
</a:t>
            </a:r>
            <a:endParaRPr lang="en-US" sz="1082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оказалась в войне с рядом европейских держав. Сопротивление внешних врагов потребовало больших сил, денег и новых наборов в армию.
</a:t>
            </a:r>
            <a:endParaRPr lang="en-US" sz="1082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Мятеж в Вандее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страны вспыхнули восстания, самым опасным из которых стал мятеж в Вандее. Там часть жителей поддержала короля, церковь и старые порядки.
</a:t>
            </a:r>
            <a:endParaRPr lang="en-US" sz="10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Якобинцы и Комитет общественного спасения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Якобинцы считали, что в условиях войны государству нужна твёрдая и быстрая власть. Комитет общественного спасения стал главным центром управления страной.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мобилизация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снабжения городов и армии ввели контроль цен на хлеб и товары. Одновременно усилили призыв в армию, чтобы остановить внешних врагов и внутренние мятежи.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Революционный суд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Революционный трибунал рассматривал дела о врагах революции. Подозрение в нелояльности могло привести к суровому наказанию и казни.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 1793–1794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 годы страх стал частью политики: радикальные меры помогали удерживать власть, но одновременно усиливали недовольство и усталость общества от насилия.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поддерживал революцию и кто ей сопротивлялся
</a:t>
            </a:r>
            <a:endParaRPr lang="en-US" sz="2325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группы общества по-разному относились к революции и её целям.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революции была неодинаковой: одни группы ждали равенства и прав, другие пытались сохранить старый порядок.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группы Франции в годы революции, 1789–1799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якобинской диктатуры к Директории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политических перемен во Франции в 1793–1795 годах.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революция не закончилась сразу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Нерешённые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Директория унаследовала нехватку хлеба, бедность и последствия войны. Обычные люди по-прежнему ожидали улучшений, но быстрых решений не было.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группы спорили между собой, а правительство часто менялось. Из-за этого страна выглядела неустойчивой и плохо управляемой.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на виду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молодых командиров особенно выделился Наполеон Бонапарт. Его успехи в Италии и Египте сделали его известным и очень влиятельным.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роли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беспорядка армия становилась всё важнее для сохранения порядка и защиты страны. Военные получали всё больше влияния в политике.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Французской революции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изменила не только власть, но и повседневную жизнь: законы, права, обязанности и само понимание гражданства.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 — переход от сословного общества к новому политическому порядку, где важнее стали закон и гражданские права.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событиям Французской революции, 1789–1799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Революция, изменившая Европу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 разрушила старые привилегии и открыла путь к обществу граждан и законов. Она принесла свободу и права, но показала, что большие перемены могут идти вместе с борьбой и насилием.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2026-06-02T07:39:08Z</dcterms:created>
  <dcterms:modified xsi:type="dcterms:W3CDTF">2026-06-02T07:39:08Z</dcterms:modified>
</cp:coreProperties>
</file>