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jpe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jpeg"/><Relationship Id="rId8" Type="http://schemas.openxmlformats.org/officeDocument/2006/relationships/image" Target="../media/image-1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5. As busy as a bee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идиому as busy as a bee и учимся употреблять её правильно.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8402" y="1360725"/>
            <a:ext cx="3930197" cy="2982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пчела стала символом занятости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весь день летают между цветами, собирают нектар и работают очень активно. Поэтому в английской культуре bee стала образом трудолюбия, энергии и постоянной занятости в устойчивых сравнениях и идиомах.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означает идиома as busy as a bee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занят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идиома говорит о человеке, у которого почти нет свободного времени. Он постоянно что-то делает: учится, спешит, решает задачи и успевает сразу несколько дел за день.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 дел подряд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подчёркивает не одно конкретное занятие, а целую цепочку дел. Так можно описать день, когда расписание переполнено уроками, кружками, домашними заданиями и другими обязанностями.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Непрерывная активность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связан с постоянным движением и энергией, как у пчелы, а не с усталостью. Идиома показывает, что человек весь в делах и почти не останавливается.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Образное сравнение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 помнить: выражение не нужно понимать буквально. Оно не говорит о настоящей пчеле, а помогает ярко и естественно описать чью-то сильную занятость в разговорной речи.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пчелы в английском языке и культуре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Трудолюбие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английском языке пчела часто ассоциируется с усердной работой. Этот образ помогает быстро понять, что человек занят полезными и нужными делами, а не просто торопится без причины.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 порядок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Пчёлы приносят пользу, когда собирают нектар и помогают природе. Поэтому в культуре они нередко символизируют аккуратность, организованность и умение работать без лишнего шума.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слова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 образом пчелы часто связаны слова busy, hardworking, active и productive. Такие слова усиливают идею движения, старания и постоянной деятельности, которая легко запоминается школьникам.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показать на картинке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урока подойдёт изображение пчелы в движении, рядом с цветами или ульем. Такой рисунок помогает соединить реальный образ с переносным значением идиомы.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похожих выражений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Посмотри, чем отличается as busy as a bee от других устойчивых выражений.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отличие: as busy as a bee описывает именно насыщенный день и активность, а не силу, выносливость или тяжёлый труд.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 теме идиом для 6 класса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5829" y="1291650"/>
            <a:ext cx="451200" cy="360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53679" y="1963455"/>
            <a:ext cx="437400" cy="437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2729" y="2675505"/>
            <a:ext cx="437400" cy="437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5829" y="3403697"/>
            <a:ext cx="451200" cy="401067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55829" y="4134788"/>
            <a:ext cx="451200" cy="36096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употребляют выражение
</a:t>
            </a:r>
            <a:endParaRPr lang="en-US" sz="2400" dirty="0"/>
          </a:p>
        </p:txBody>
      </p:sp>
      <p:sp>
        <p:nvSpPr>
          <p:cNvPr id="14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5" name="Text 2"/>
          <p:cNvSpPr txBox="1"/>
          <p:nvPr/>
        </p:nvSpPr>
        <p:spPr>
          <a:xfrm>
            <a:off x="1016387" y="125095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занятия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хорошо подходит, когда ученик занят уроками, домашними заданиями и подготовкой к проверкам. Она естественно звучит в обычном разговоре о насыщенной школьной неделе.
</a:t>
            </a:r>
            <a:endParaRPr lang="en-US" sz="800" dirty="0"/>
          </a:p>
        </p:txBody>
      </p:sp>
      <p:sp>
        <p:nvSpPr>
          <p:cNvPr id="16" name="Text 3"/>
          <p:cNvSpPr txBox="1"/>
          <p:nvPr/>
        </p:nvSpPr>
        <p:spPr>
          <a:xfrm>
            <a:off x="1007875" y="196097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спорт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 можно сказать о ребёнке, который после школы спешит на тренировку, секцию или репетицию. Выражение подчёркивает плотный график и постоянную активность в течение дня.
</a:t>
            </a:r>
            <a:endParaRPr lang="en-US" sz="800" dirty="0"/>
          </a:p>
        </p:txBody>
      </p:sp>
      <p:sp>
        <p:nvSpPr>
          <p:cNvPr id="17" name="Text 4"/>
          <p:cNvSpPr txBox="1"/>
          <p:nvPr/>
        </p:nvSpPr>
        <p:spPr>
          <a:xfrm>
            <a:off x="1016387" y="2673030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работам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Фраза уместна перед контрольными, проектами и выступлениями, когда нужно многое успеть за короткое время. Она помогает коротко и понятно описать загруженность.
</a:t>
            </a:r>
            <a:endParaRPr lang="en-US" sz="800" dirty="0"/>
          </a:p>
        </p:txBody>
      </p:sp>
      <p:sp>
        <p:nvSpPr>
          <p:cNvPr id="18" name="Text 5"/>
          <p:cNvSpPr txBox="1"/>
          <p:nvPr/>
        </p:nvSpPr>
        <p:spPr>
          <a:xfrm>
            <a:off x="1016387" y="338305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по дому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подходит и для бытовых дел: уборки, помощи родным, мелких поручений и других обязанностей дома. В такой ситуации оно звучит естественно и без лишнего драматизма.
</a:t>
            </a:r>
            <a:endParaRPr lang="en-US" sz="800" dirty="0"/>
          </a:p>
        </p:txBody>
      </p:sp>
      <p:sp>
        <p:nvSpPr>
          <p:cNvPr id="19" name="Text 6"/>
          <p:cNvSpPr txBox="1"/>
          <p:nvPr/>
        </p:nvSpPr>
        <p:spPr>
          <a:xfrm>
            <a:off x="1016387" y="4094098"/>
            <a:ext cx="4861800" cy="4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часто встречается в нейтральной повседневной речи, когда хочется сказать, что у человека насыщенный день. Она делает фразу живой, но остаётся простой для понимания.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чаще всего бывают «очень заняты»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типичные источники занятости в учебные дни и после школы.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времени обычно уходит на уроки и домашнюю работу, поэтому именно они чаще всего делают день по-настоящему плотным.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для урока английского языка, без статистических данных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62625" y="1133578"/>
            <a:ext cx="2666700" cy="13906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9625" y="1133578"/>
            <a:ext cx="2666700" cy="139064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296625" y="1134129"/>
            <a:ext cx="2684700" cy="138954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жизни шестиклассника
</a:t>
            </a:r>
            <a:endParaRPr lang="en-US" sz="2400" dirty="0"/>
          </a:p>
        </p:txBody>
      </p:sp>
      <p:sp>
        <p:nvSpPr>
          <p:cNvPr id="13" name="Text 2"/>
          <p:cNvSpPr txBox="1"/>
          <p:nvPr/>
        </p:nvSpPr>
        <p:spPr>
          <a:xfrm>
            <a:off x="320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 — ещё одна смена дел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Шестиклассник приходит из школы, быстро обедает и сразу садится за математику. Потом он идёт на тренировку, а вечером помогает дома и дописывает проект по английскому. Такой день легко описать фразой as busy as a bee.
</a:t>
            </a:r>
            <a:endParaRPr lang="en-US" sz="1100" dirty="0"/>
          </a:p>
        </p:txBody>
      </p:sp>
      <p:sp>
        <p:nvSpPr>
          <p:cNvPr id="14" name="Text 3"/>
          <p:cNvSpPr txBox="1"/>
          <p:nvPr/>
        </p:nvSpPr>
        <p:spPr>
          <a:xfrm>
            <a:off x="3387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Неделя перед контрольной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ученицы сразу несколько задач: повторить правило, выучить слова и подготовить выступление. Она почти не отвлекается на отдых, потому что всё время занята учёбой. В такой ситуации выражение помогает очень точно передать её расписание.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6454525" y="2789424"/>
            <a:ext cx="23508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Суббота, которая не бывает свободной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выходной день у школьника могут быть дела: кружок, встреча с друзьями, уборка комнаты и подготовка к следующей неделе. Если план расписан до вечера, о таком дне тоже можно сказать as busy as a bee.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составляется предложение с идиомой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порядок слов в устойчивой конструкции и место уточнения причины занятости.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и форма выражения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382025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форма to be
</a:t>
            </a:r>
            <a:pPr algn="l" indent="0" marL="0">
              <a:lnSpc>
                <a:spcPct val="115000"/>
              </a:lnSpc>
              <a:buNone/>
            </a:pPr>
            <a:r>
              <a:rPr lang="en-US" sz="4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обычно строится с am, is, are, was или were. Именно эта форма показывает, кто занят и когда происходит действие, поэтому предложение легко подстраивается под время.
</a:t>
            </a:r>
            <a:endParaRPr lang="en-US" sz="986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297189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слов не 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2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as busy as a bee — устойчивая конструкция. Слова в ней не переставляют и не заменяют, иначе фраза звучит неправильно и теряет естественность.
</a:t>
            </a:r>
            <a:endParaRPr lang="en-US" sz="1048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212364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образный
</a:t>
            </a:r>
            <a:pPr algn="l" indent="0" marL="0">
              <a:lnSpc>
                <a:spcPct val="115000"/>
              </a:lnSpc>
              <a:buNone/>
            </a:pPr>
            <a:r>
              <a:rPr lang="en-US" sz="52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не описывает настоящую пчелу буквально. Она работает как яркое сравнение и помогает сказать, что человек очень занят, не перечисляя все дела подробно.
</a:t>
            </a:r>
            <a:endParaRPr lang="en-US" sz="1044" dirty="0"/>
          </a:p>
        </p:txBody>
      </p:sp>
      <p:sp>
        <p:nvSpPr>
          <p:cNvPr id="12" name="Text 5"/>
          <p:cNvSpPr txBox="1"/>
          <p:nvPr/>
        </p:nvSpPr>
        <p:spPr>
          <a:xfrm>
            <a:off x="867050" y="4107658"/>
            <a:ext cx="4938300" cy="57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9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Можно добавить уточнение
</a:t>
            </a:r>
            <a:pPr algn="l" indent="0" marL="0">
              <a:lnSpc>
                <a:spcPct val="115000"/>
              </a:lnSpc>
              <a:buNone/>
            </a:pPr>
            <a:r>
              <a:rPr lang="en-US" sz="54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идиомы часто ставят пояснение: with homework, before exams, this week или after school. Такое дополнение помогает сразу понять, чем именно занят человек.
</a:t>
            </a:r>
            <a:endParaRPr lang="en-US" sz="109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038074"/>
            <a:ext cx="3239400" cy="14910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предложений с переводом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как идиома работает в настоящем и прошедшем времени и как к ней добавляется причина занятости.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выражение сохраняет один и тот же смысл: человек или группа заняты делами в конкретной ситуации.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идиоме as busy as a bee.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учить идиомы на уроке английского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106625" y="1570700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делают высказывание естественным и помогают звучать ближе к носителям языка. Без них фраза часто кажется слишком простой или книжной.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2593544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контекста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Устойчивые выражения часто встречаются в фильмах, песнях и школьных текстах. Если знать их значение, легче понять смысл без дословного перевода каждого слова.
</a:t>
            </a:r>
            <a:endParaRPr lang="en-US" sz="1184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616397"/>
            <a:ext cx="3464100" cy="90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для 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Идиомы помогают кратко и точно описывать ситуацию. В разговоре это особенно удобно, когда нужно быстро сказать, что человек очень занят или спешит.
</a:t>
            </a:r>
            <a:endParaRPr lang="en-US" sz="1184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занятость школьника в течение дня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 нагрузка обычно растёт из-за домашних заданий, тренировок и домашних дел, поэтому именно вечер часто становится самым напряжённым временем.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занятости приходится на вечер; утром и в выходные нагрузка обычно ниже, но перед контрольными может резко вырасти.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модель дневной занятости школьника, 2025.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употреблении идиомы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3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союз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as busy like a bee не является стандартной. В этом выражении используется именно as… as, поэтому союз like здесь не подходит.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106625" y="15375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Неправильное множественное число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устойчивом сравнении обычно говорится as busy as a bee, а не as busy as bees. Артикль a важен для сохранения правильной формы идиомы.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1066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Буквальное понимание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не описывает действия пчелы буквально. Оно переносно говорит о человеке, у которого очень много дел и почти нет свободного времени.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73325" y="3415725"/>
            <a:ext cx="3464100" cy="114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слова busy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Нельзя заменять busy на busing или другие похожие формы. Идиома является устойчивой, поэтому слова в ней не перестраиваются по своему усмотрению.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2595" y="2575282"/>
            <a:ext cx="2888372" cy="20760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27763" y="2575282"/>
            <a:ext cx="2888372" cy="207601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2940" y="2575282"/>
            <a:ext cx="2888372" cy="207601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как символ труда в разных странах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396676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работник сада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летит от цветка к цветку, и в этом движении легко увидеть труд и пользу. Именно поэтому в английской речи её образ стал знаком активности и усердия, особенно в детских и школьных примерах.
</a:t>
            </a:r>
            <a:endParaRPr lang="en-US" sz="1053" dirty="0"/>
          </a:p>
        </p:txBody>
      </p:sp>
      <p:sp>
        <p:nvSpPr>
          <p:cNvPr id="13" name="Text 3"/>
          <p:cNvSpPr txBox="1"/>
          <p:nvPr/>
        </p:nvSpPr>
        <p:spPr>
          <a:xfrm>
            <a:off x="3361844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Улей как образ порядка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дети видят улей, они часто представляют слаженную работу и постоянное движение. Такой образ хорошо помогает объяснить, почему пчела ассоциируется не с отдыхом, а с аккуратной и полезной занятостью.
</a:t>
            </a:r>
            <a:endParaRPr lang="en-US" sz="973" dirty="0"/>
          </a:p>
        </p:txBody>
      </p:sp>
      <p:sp>
        <p:nvSpPr>
          <p:cNvPr id="14" name="Text 4"/>
          <p:cNvSpPr txBox="1"/>
          <p:nvPr/>
        </p:nvSpPr>
        <p:spPr>
          <a:xfrm>
            <a:off x="6327022" y="1332352"/>
            <a:ext cx="2420165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Цветы, мёд и работа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Пчела соединяет красоту цветов и результат труда — мёд. Это делает её удобным символом для урока: короткая подпись рядом с изображением сразу подсказывает идею трудолюбия и помогает запомнить идиому.
</a:t>
            </a:r>
            <a:endParaRPr lang="en-US" sz="976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запомнить значение выражения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 образа пчелы к смыслу идиомы помогает связать движение, труд и понятие занятости.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подходит к идиоме, а что нет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выражение употребляют только тогда, когда человек действительно занят делами и активными занятиями.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описывает активность и загруженность, поэтому она не подходит для спокойного или ленивого состояния.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урока по употреблению идиомы as busy as a bee.
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модели для устной речи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63620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I’m as busy as a bee this week. Форма am показывает занятость в настоящий момент и помогает сразу описать загруженный период.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2602863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 is as busy as a bee with her school project. Здесь is связывает человека с конкретной причиной занятости.
</a:t>
            </a:r>
            <a:endParaRPr lang="en-US" sz="800" dirty="0"/>
          </a:p>
        </p:txBody>
      </p:sp>
      <p:sp>
        <p:nvSpPr>
          <p:cNvPr id="11" name="Text 4"/>
          <p:cNvSpPr txBox="1"/>
          <p:nvPr/>
        </p:nvSpPr>
        <p:spPr>
          <a:xfrm>
            <a:off x="4569525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Прошедшее время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We were as busy as a bee before the concert. Форма were показывает, что пик дел уже прошёл, но был очень напряжённым.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6543850" y="3779475"/>
            <a:ext cx="1586700" cy="87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школы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 is as busy as a bee after school. Такое предложение удобно для повседневного разговора о расписании ученика.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ключевых идей урока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помогает быстро вспомнить, что выражение связано и со смыслом, и с правильной грамматической формой, и с жизненными ситуациями школьника.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Самым важным остаётся значение идиомы; далее идут примеры и грамматика, потому что они помогают применять выражение без ошибок.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содержания урока UNIT 5, 2025.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урока: как использовать as busy as a bee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Идиома as busy as a bee помогает коротко и естественно сказать, что человек очень занят. Если помнить её форму и значение, английская речь становится точнее и выразительнее.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2026-05-30T17:26:58Z</dcterms:created>
  <dcterms:modified xsi:type="dcterms:W3CDTF">2026-05-30T17:26:58Z</dcterms:modified>
</cp:coreProperties>
</file>