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Health: тема, ключевая лексика и повседневные привычки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здоровье просто и уверенно.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здоровья помогает говорить о реальной жизни: сне, питании, движении, симптомах и визите к врачу. На английском это одна из самых практичных тем, потому что слова и фразы сразу пригодятся в диалогах, чтении и устных ответах.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Health важна в 7 классе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Health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37925" y="1441509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и болезнь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описывать самочувствие и обращаться к врачу: health, illness, disease, symptom, temperature, cough, sore throat, headache, fever. Они часто встречаются в коротких диалогах и текстах о самочувствии.
</a:t>
            </a:r>
            <a:endParaRPr lang="en-US" sz="1160" dirty="0"/>
          </a:p>
        </p:txBody>
      </p:sp>
      <p:sp>
        <p:nvSpPr>
          <p:cNvPr id="11" name="Text 3"/>
          <p:cNvSpPr txBox="1"/>
          <p:nvPr/>
        </p:nvSpPr>
        <p:spPr>
          <a:xfrm>
            <a:off x="337925" y="2627755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и 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разговоров о лечении нужны слова rest, medicine, doctor, nurse, patient, dentist. С их помощью можно сказать, кто помогает, что нужно сделать и куда обратиться, если состояние ухудшается.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7925" y="3819327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healthy food, vegetables, fruit, water, sport, exercise, sleep, hygiene, daily routine описывает полезные действия каждый день. Она особенно важна, когда речь идёт о школьном режиме и профилактике.
</a:t>
            </a:r>
            <a:endParaRPr lang="en-US" sz="1170" dirty="0"/>
          </a:p>
        </p:txBody>
      </p:sp>
      <p:sp>
        <p:nvSpPr>
          <p:cNvPr id="13" name="Text 5"/>
          <p:cNvSpPr txBox="1"/>
          <p:nvPr/>
        </p:nvSpPr>
        <p:spPr>
          <a:xfrm>
            <a:off x="4678925" y="1441509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Health часто используются пары healthy / unhealthy, strong / weak, tired / energetic, ill / well, active / inactive. Они делают ответы точнее и помогают сравнивать состояние и образ жизни.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78925" y="2627755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соединяет тело, симптомы, лечение и профилактику в одну тему. Чем лучше ученик знает базовые слова, тем легче ему понимать задания и отвечать без длинных объяснений.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98027"/>
            <a:ext cx="4365000" cy="221459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базовой лексики по теме Health для 7 класса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 слова о здоровье связаны с симптомами, привычками и медицинской помощью.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 объединяет слова о симптомах, режиме дня и лечении, поэтому новую лексику удобно учить группами.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Health: слово, перевод, пример употребления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привычки чаще всего определяют повседневное самочувствие ученика.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привычек школьника; дата не требуется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питание и движение дают наибольший вклад, а вода, гигиена и контроль стресса поддерживают общий баланс.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привычки сильнее всего связаны со здоровьем школьника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and unhealthy food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завтрак может включать fruit, yogurt, porridge and water. Такой выбор помогает дольше сохранять внимание на уроках и не чувствовать усталость уже к середине дня. В английском тексте это можно описать выражением balanced diet.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Тарелка, которая помогает учиться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еда работает против тебя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Chips, soda, sweets и fast food часто называют junk food. Если таких продуктов слишком много, организму труднее получать нужные nutrients, а энергия быстро снижается. На слайде удобно показать контраст между полезной и вредной едой.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для повседневного выбора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здоровья ученики часто встречают слова vitamins, protein и carbohydrates. Они помогают объяснить, почему fish, vegetables and nuts считаются полезными, а too much sugar — нежелательным.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9394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3556" y="1514361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36231" y="1498328"/>
            <a:ext cx="14137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0394" y="1498328"/>
            <a:ext cx="14137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Parts of the body and common symptoms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Head and throat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head, throat, teeth и mouth часто нужны, когда ученик описывает, где именно болит. Они помогают точнее сказать о состоянии и понять ответ собеседника.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Eyes and nose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Eyes, ears, nose и runny nose встречаются в простых жалобах и коротких диалогах. Эти слова особенно полезны, когда нужно описать простуду или раздражение.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Doctor’s questions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 cough, cold, sore throat и fever обычно звучат на приёме у врача. Они помогают объяснить симптомы кратко и без сложных предложений.
</a:t>
            </a:r>
            <a:endParaRPr lang="en-US" sz="1100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Body pain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Stomachache, backache и tiredness часто описывают общее плохое самочувствие. Такие слова особенно важны в заданиях, где нужно выбрать правильную жалобу или ответ.
</a:t>
            </a:r>
            <a:endParaRPr lang="en-US" sz="1086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it feels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Nausea, fever и weakness показывают, что состояние может быть серьёзным. Эти слова учат замечать разницу между лёгким недомоганием и ситуацией, когда нужна помощь.
</a:t>
            </a:r>
            <a:endParaRPr lang="en-US" sz="10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плохом самочувствии на английском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фраз и выбор действий при лёгких и серьёзных симптомах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Grammar focus: can, should, must in the topic Health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212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Can: возможность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показывает, что что-то может помочь или стать возможным. Например: You can get better with rest. Это мягкая форма, когда говорим о вероятном результате без строгого правила.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42500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Should: совет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используют, когда дают разумный совет: You should drink more water. Такое предложение звучит дружелюбно и подходит для разговоров о полезных привычках, сне и питании.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287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Must: необходимость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выражает обязанность или сильную необходимость: You must wash your hands before eating. В теме Health этот глагол помогает говорить о правилах, безопасности и важных действиях.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только распорядок, но и то, какие действия поддерживают силы в течение дня.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модель школьного дня; дата не требуется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сон, завтрак и движение помогают сохранять энергию, а поздний отход ко сну и экранное время её снижают.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habits in a school day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Physical activity and sports vocabulary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21800" y="12853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движения часто встречаются слова sport, exercise, training, walking, cycling, swimming, running, gym и fitness. Они помогают говорить о том, как школьник двигается и тренируется.
</a:t>
            </a:r>
            <a:endParaRPr lang="en-US" sz="991" dirty="0"/>
          </a:p>
        </p:txBody>
      </p:sp>
      <p:sp>
        <p:nvSpPr>
          <p:cNvPr id="12" name="Text 3"/>
          <p:cNvSpPr txBox="1"/>
          <p:nvPr/>
        </p:nvSpPr>
        <p:spPr>
          <a:xfrm>
            <a:off x="621800" y="24587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активности используют выражения do sports, go for a walk, keep fit, stay active, warm up, play football и take part in a race. Они звучат естественно в коротких ответах.
</a:t>
            </a:r>
            <a:endParaRPr lang="en-US" sz="996" dirty="0"/>
          </a:p>
        </p:txBody>
      </p:sp>
      <p:sp>
        <p:nvSpPr>
          <p:cNvPr id="13" name="Text 4"/>
          <p:cNvSpPr txBox="1"/>
          <p:nvPr/>
        </p:nvSpPr>
        <p:spPr>
          <a:xfrm>
            <a:off x="621800" y="37167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 game особенно важно, когда речь идёт о школьных секциях и уроках физкультуры. Фразы play football, play basketball и do team sports помогают описывать занятия с одноклассниками.
</a:t>
            </a:r>
            <a:endParaRPr lang="en-US" sz="974" dirty="0"/>
          </a:p>
        </p:txBody>
      </p:sp>
      <p:sp>
        <p:nvSpPr>
          <p:cNvPr id="14" name="Text 5"/>
          <p:cNvSpPr txBox="1"/>
          <p:nvPr/>
        </p:nvSpPr>
        <p:spPr>
          <a:xfrm>
            <a:off x="2815163" y="24587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связывают с strong body, good mood и better concentration. Это показывает, что спорт влияет не только на мышцы, но и на настроение и учёбу.
</a:t>
            </a:r>
            <a:endParaRPr lang="en-US" sz="1107" dirty="0"/>
          </a:p>
        </p:txBody>
      </p:sp>
      <p:sp>
        <p:nvSpPr>
          <p:cNvPr id="15" name="Text 6"/>
          <p:cNvSpPr txBox="1"/>
          <p:nvPr/>
        </p:nvSpPr>
        <p:spPr>
          <a:xfrm>
            <a:off x="2815163" y="37167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проще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Семикласснику полезно строить короткие фразы: I do sports, I go for a walk, I stay active. Такие конструкции легко использовать в диалогах и небольших рассказах.
</a:t>
            </a:r>
            <a:endParaRPr lang="en-US" sz="11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978130"/>
            <a:ext cx="4164900" cy="14270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 Health для 7 класса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 простые ежедневные привычки влияют на самочувствие школьника и помогают выстраивать более здоровый режим.
</a:t>
            </a:r>
            <a:endParaRPr lang="en-US" sz="1215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привычки заметно улучшают внимание, снижают усталость и поддерживают гигиену каждый день.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habits and their effects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сцены из визита к врачу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What’s the matter? — спрашивает доктор, когда ученик входит в кабинет. Ребёнок отвечает: I have a fever and my throat hurts. Врач спокойно осматривает его и просит прийти снова, если состояние не улучшится.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кабинете врача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медпункте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медпункте медсестра задаёт короткие вопросы: How long have you felt like this? Ученик рассказывает, что плохо чувствует себя с утра. Затем он получает совет: Take this medicine and get some rest.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skills: how a short text about Health is organized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и тема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посмотреть на заголовок и понять, о чём будет текст: о сне, еде, спорте или экранном времени. Это помогает настроиться на нужную лексику и смысл.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и ключевые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стоит найти ключевые слова, которые повторяются в тексте. Они помогают заметить полезные привычки, проблемы со здоровьем и советы, даже если не все слова знакомы.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прочитать текст целиком и определить главную мысль. Связки first, then и finally показывают порядок событий, а слова because и so объясняют причины и результаты.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по 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ученик формулирует, чему учит текст: как лучше спать, питаться или меньше сидеть за экраном. Такой вывод показывает понимание общего смысла.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причины плохого самочувствия часто связаны с режимом дня и привычками, которые школьник может изменить постепенно.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Health для 7 класса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и экранное время выглядят главными факторами, поэтому полезнее всего начать именно с режима сна и пауз от гаджетов.
</a:t>
            </a:r>
            <a:endParaRPr lang="en-US" sz="1248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causes health problems most often in school life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stay healthy during the school week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полезных привычек и условий школьного дня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5031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631" y="11953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231" y="3238143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15031" y="3216303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and emotions: words for feelings and stress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8894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Happy and calm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happy и calm описывают хорошее состояние, когда хватает сна, есть время на отдых и не слишком много школьной нагрузки. Такие слова помогают говорить о самочувствии простыми фразами.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292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Sad and worried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sad и worried показывают, что настроение может меняться из-за переживаний, усталости или конфликтов. В теме Health важно уметь замечать такие состояния и назвать их по-английски.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88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Nervous and angry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Nervous и angry часто появляются перед контрольной или после трудного дня. Эти слова помогают объяснить, почему человеку нужна пауза, спокойный разговор или немного тишины.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8894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Tired and relaxed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Tired and relaxed описывают противоположные состояния после учёбы и отдыха. Если ученик чувствует усталость, он может сказать, что ему нужен сон, прогулка или короткий перерыв.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8292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helps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вроде I feel stressed, I need a break и Talking to a friend helps учат говорить о чувствах прямо. Это делает тему здоровья более личной и понятной.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94818"/>
            <a:ext cx="4365000" cy="222101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типичным советам в теме Health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короткие советы, их смысл и простой пример употребления. Такие фразы часто встречаются в разговорах о здоровье и школьном режиме.
</a:t>
            </a:r>
            <a:endParaRPr lang="en-US" sz="108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обычно звучат как should или приказ в повелительном наклонении, поэтому их легко использовать в коротких рекомендациях.
</a:t>
            </a:r>
            <a:endParaRPr lang="en-US" sz="1295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advice from doctors and teachers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Mini project ideas on the topic Health for Grade 7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Day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 один день, в котором есть полезный завтрак, движение, вода и ранний сон. Добавь 8–10 слов по теме и 5–7 простых английских предложений.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42500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Daily Routine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свой распорядок дня и отметь, какие привычки помогают чувствовать себя бодрее. Такой проект удобно сопровождать маленькой фотографией или рисунком.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12875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Lunch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Расскажи, каким должен быть школьный обед, и объясни выбор продуктов. Здесь можно использовать лексику о фруктах, овощах, воде и balanced diet.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72125" y="2976163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Sports in My Life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 любимый вид активности, время тренировок и пользу спорта. Подойдут фразы do sports, keep fit и stay active, чтобы связать тему с личным опытом.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642500" y="2976163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Stay Fit at School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 советы для одноклассников: больше двигаться, делать перерывы и пить воду. Проект помогает объединить vocabulary, grammar и speaking в одном понятном задании.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Health: a topic that makes English useful every day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Health помогает говорить о привычках, симптомах, советах и эмоциях простыми английскими фразами. Она делает уроки практичными и показывает, как язык связан с повседневной жизнью школьника.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2026-05-31T00:10:42Z</dcterms:created>
  <dcterms:modified xsi:type="dcterms:W3CDTF">2026-05-31T00:10:42Z</dcterms:modified>
</cp:coreProperties>
</file>