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в русском языке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слова, которые передают состояние и оценку?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слова состояния в 5 классе
</a:t>
            </a:r>
            <a:endParaRPr lang="en-US" sz="2918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звучат в повседневной речи и помогают точно описать погоду, настроение, обстановку и правила. Если научиться узнавать их в предложении, будет проще не путать их с наречиями и краткими прилагательными.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слова категории состояния
</a:t>
            </a:r>
            <a:endParaRPr lang="en-US" sz="283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состояние человека: больно, грустно, весело, страшно. Такие слова помогают кратко передать чувства, самочувствие и внутреннее настроение без лишних пояснений.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описывают природу и обстановку вокруг: холодно, сыро, темно, тихо, тесно. В таких случаях слово сообщает, какая ситуация сложилась в целом.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выражают необходимость, возможность или запрет: можно, нельзя, нужно, пора. Эти слова особенно важны в правилах, просьбах и сообщениях о действии.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состояния в предложении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стоят в безличных предложениях и выполняют роль главного члена: Мне грустно. На улице холодно. Здесь нельзя шуметь.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нередко есть слова в дательном падеже: мне, детям, маме, ребятам. Они указывают, кому или чему принадлежит это состояние.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58970"/>
            <a:ext cx="4876200" cy="2115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слова «тепло» в разных ролях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форма слова меняет значение в зависимости от контекста.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показывает, к какой части речи относится форма «тепло»: к слову состояния, наречию или краткому прилагательному.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«Слова категории состояния».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слово категории состояния
</a:t>
            </a:r>
            <a:endParaRPr lang="en-US" sz="286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часть речи по значению, форме и роли в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категории состояния
</a:t>
            </a:r>
            <a:endParaRPr lang="en-US" sz="275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среда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описывают погоду, освещение и общую атмосферу: светло, темно, холодно, ветрено, сыро. Они помогают быстро создать картину окружающей среды в предложении.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передают чувства, самочувствие и настроение: радостно, больно, скучно, страшно, жарко. Чаще всего они помогают показать, что переживает человек в данный момент.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обстановки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говорят о том, как устроено пространство или ситуация: тихо, тесно, удобно, пусто, уютно. Они часто встречаются в описаниях комнаты, класса, двора или улицы.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и запрет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можно, нельзя, нужно, надо, пора выражают правило, разрешение или требование. Они особенно часто встречаются в инструкциях, школьных правилах и обращениях к людям.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значения слов состояния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такие слова удобнее запоминать по смысловым группам и типичным ситуациям употребления.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группах встречаются простые, часто употребляемые слова; особенно заметны обозначения погоды, настроения и правил поведения.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 теме «Слова категории состояния».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слов категории состояния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такое слово становится сказуемым в безличном предложении: На улице темно. Мне стыдно. Ребятам нельзя шуметь. Подлежащее при этом не требуется.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предложения связан не с предметом, а с состоянием, оценкой или правилом. Поэтому слово передаёт общую ситуацию и не называет действующее лицо.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не изменяется по родам и числам, потому что не согласуется с существительным. Это помогает отличить его от краткого прилагательного и от обычного наречия.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«тихо» — это 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говорил тихо, потому что не хотел мешать соседям по парте. Здесь слово относится к глаголу и показывает, как именно происходило действие. Его смысл связан не с общей обстановкой, а с признаком речи.
</a:t>
            </a:r>
            <a:endParaRPr lang="en-US" sz="1414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«тихо» — это слово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тихо, и слышно только шорох листьев. В этом предложении слово не описывает действие, а передаёт состояние окружающей среды. Оно сообщает, какая обстановка сложилась вокруг.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«тепло» в разных контекстах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тепло, и можно идти без куртки. А в другом предложении он тепло попрощался с друзьями. В первом случае слово сообщает о состоянии погоды, во втором — о признаке действия.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Омонимия: одинаковая форма, разное значение
</a:t>
            </a:r>
            <a:endParaRPr lang="en-US" sz="25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слова категории состояния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слова категории состояния; примеры по теме урока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удобно запоминать по смысловым группам: они помогают описывать погоду, чувства, обстановку и правила.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легче определить по тому, что именно оно описывает: среду, человека, ситуацию или необходимость.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слова состояния отличаются от кратких прилагательных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называет признак предмета и обычно связано с существительным: комната светла, день ясен, задание готово.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категории состояния передаёт общее состояние или оценку ситуации: в комнате светло, сегодня ясно, мне тяжело.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изменяются по родам и числам, а слова категории состояния остаются неизменными и не согласуются с существительным.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форму слова, но и на его значение и роль в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слова состояния отличаются от наречий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обозначает признак действия и отвечает на вопрос «как?»: быстро бежать, громко говорить, внимательно читать.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категории состояния не объясняет действие, а передаёт состояние, оценку или необходимость: мне страшно, на улице тихо, ребятам можно войти.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связано с глаголом и уточняет, как совершается действие, это наречие; если оно описывает общую ситуацию, это слово категории состояния.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различать слова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только вместе с контекстом: одно и то же слово может менять часть речи в зависимости от предложения.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распознавания важны не только вопросы, но и смысл: действие, признак предмета или состояние ситуации.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 по теме «Слова категории состояния»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в литературных текстах
</a:t>
            </a:r>
            <a:endParaRPr lang="en-US" sz="237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такие слова быстро создают настроение: темно, тихо, страшно, радостно. Они помогают показать внутреннее состояние героя без длинных объяснений.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природы слова состояния делают картину более живой и точной: вокруг сыро, в лесу тихо, на дворе холодно. Читатель сразу ощущает атмосферу.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они передают реакцию человека на событие: мне жаль, ему неловко, всем можно отдыхать. Так речь становится естественной и выразительной.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«Тепло» в разных предложениях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слово описывает признак действия, а в другом — состояние комнаты или погоды. По одной только форме это не видно, поэтому важно читать всё предложение целиком и смотреть, к чему относится слово.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«Тихо» без подсказки может обмануть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говорит тихо, это наречие. Если в комнате тихо, слово уже передаёт состояние среды. Один и тот же образ звучит по-разному, когда меняется смысл и роль слова в предложении.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«Ясно» как признак и как состояние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о ясном дне слово связано с признаком предмета, а в сообщении о погоде — с общей ситуацией. Чтобы не перепутать части речи, нужно определить, есть ли подлежащее и что именно обозначает слово.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ситуации, в которых легко ошибиться
</a:t>
            </a:r>
            <a:endParaRPr lang="en-US" sz="29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слова категории состояния
</a:t>
            </a:r>
            <a:endParaRPr lang="en-US" sz="275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значение слова в предложении и отличить его от наречия или краткого прилагательного.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7818" y="1406675"/>
            <a:ext cx="398311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распределение слов по группам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Разнеси слова по смысловым группам и проверь, как значение помогает определить их место в речи.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тип слов можно быстро распределить по группам, если опираться на смысл, а не только на звучание.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«Слова категории состояния»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четырёх групп слов состояния упрощает разбор предложений, помогает не путать части речи и увереннее понимать тексты о погоде, чувствах и правилах.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группы помогают быстрее разбирать предложения и точнее определять сказуемое.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называют состояние, оценку или необходимость, не изменяются и часто выступают сказуемым в безличных предложениях. По значению и роли их важно отличать от наречий и кратких прилагательных.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2026-05-22T16:03:50Z</dcterms:created>
  <dcterms:modified xsi:type="dcterms:W3CDTF">2026-05-22T16:03:50Z</dcterms:modified>
</cp:coreProperties>
</file>