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светить, двигать, греть и давать силы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знать об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энергию дома, в школе, на улице и даже в собственной тарелке. Она делает работу приборов возможной, помогает людям двигаться и согревает мир вокруг нас каждый день без выходных!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нужна, чтобы предметы двигались, нагревались, светились и меняли своё состояние. Без неё многие привычные вещи просто стояли бы на месте и ничего не делали.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в разном виде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может быть связана с движением, теплом, светом, звуком или высотой предмета. Она умеет менять форму, как артист, который переодевается перед новым номером.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Запускает 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энергии нет рук и ног, но она словно включает невидимую кнопку. Благодаря ей начинают работать игрушки, машины, лампы и даже наше тело.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её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или человек получает больше энергии, он может сделать больше работы. Поэтому после еды, отдыха или зарядки мы чувствуем себя сильнее и бодрее.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движении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машинка катится, ребёнок бежит или мяч летит по воздуху, у них есть энергия движения. Чем быстрее предмет движется, тем больше такой энергии он обычно имеет.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Качели, велосипед и прыгающий мяч хорошо показывают энергию движения. Если предмет остановится, его энергия движения станет меньше, а при ускорении — больше.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Кинетическая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Энергию движущихся предметов называют кинетической. Сложное слово, но смысл простой: всё, что находится в движении, несёт с собой запас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покоя и высоты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не пустой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лежащий на полке мяч не остаётся совсем без энергии. В нём хранится запас, который может проявиться позже, когда мяч начнёт падать.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энергию называют потенциальной. Она зависит от высоты, положения предмета и его упругости, то есть от того, как он устроен и где находится.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поднять предмет выше, он сможет отдать больше энергии при падении. Поэтому мяч на высокой полке хранит больший запас, чем мяч на полу.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свет и звук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лампы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Лампочка превращает электрическую энергию в свет, чтобы нам было видно читать, играть и учиться. Небольшая часть энергии при этом превращается ещё и в тепло.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барабана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ударить по барабану, его энергия превращается в звук. Воздух начинает колебаться, и мы слышим громкий, весёлый и очень бодрый стук.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чайника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работает чайник, энергия помогает нагревать воду. Именно поэтому из него поднимается пар, а вода становится горячей для чая, каши или супа.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меняет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энергия может превращаться в свет, тепло или звук. Она не исчезает, а лишь переходит в другой вид, как волшебный перевоплощатель.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47" y="3141338"/>
            <a:ext cx="457313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нам еда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каша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каша и другие зерновые продукты дают организму запас энергии для учёбы, игр и прогулок. После завтрака становится легче думать и двигаться.
</a:t>
            </a:r>
            <a:endParaRPr lang="en-US" sz="1447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молочные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йогурт и сыр помогают расти и быть сильнее. Вместе с другой пищей они дают телу силы для движения, тепла и повседневных дел.
</a:t>
            </a:r>
            <a:endParaRPr lang="en-US" sz="1326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 помогают телу работать каждый день. Они не только дают энергию, но и делают питание полезным и разнообразным, как яркая корзинка.
</a:t>
            </a:r>
            <a:endParaRPr lang="en-US" sz="1393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организм превращает энергию пищи в движение, тепло и силы. Поэтому хороший завтрак помогает не зевать на уроках и чувствовать себя бодрее.
</a:t>
            </a:r>
            <a:endParaRPr lang="en-US" sz="14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движение человека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бегают, прыгают или несут рюкзак, мышцы используют энергию из пищи. Благодаря этому тело может двигаться, поднимать предметы и не уставать слишком быстро.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сне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тоже не отдыхает совсем. Оно дышит, сохраняет тепло и продолжает работать тихо и незаметно, как маленький ночной помощник.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мозг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не только для бега. Сердце качает кровь, мозг думает, а все органы продолжают трудиться, чтобы человек оставался здоровым и активным.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всегда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требуется энергия каждый день и каждый час. Она помогает учиться, играть, расти и выполнять обычные дела, даже когда мы этого не замечаем.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приборам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 заставляет работать лампы, телевизоры, компьютеры и зарядные устройства. Без неё многие привычные вещи быстро погасли бы и перестали выполнять свою работу.
</a:t>
            </a:r>
            <a:endParaRPr lang="en-US" sz="1078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по проводам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электричество поступает в дома по проводам от электростанций. Иногда оно хранится в батарейках и может работать там, где нет розетки.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и уважать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очень полезно, но обращаться с ним надо аккуратно. Оно помогает людям, если пользоваться им правильно и внимательно, без лишнего риска.
</a:t>
            </a:r>
            <a:endParaRPr lang="en-US" sz="117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энергия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Земле свет и тепло. Его энергия помогает растениям расти, согревает нас и может превращаться в электричество с помощью солнечных панелей.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двигает лопасти ветряков и помогает получать электричество. Это сильный и невидимый помощник, который работает только тогда, когда дует.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может вращать турбины на электростанциях. Её энергия помогает людям получать электричество и использовать силу природы с пользой.
</a:t>
            </a:r>
            <a:endParaRPr lang="en-US" sz="1380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газ и нефть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тоже дают энергию, когда их используют на электростанциях или для отопления. Но они не бесконечны, поэтому их нужно расходовать разумно.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ветер и вода считаются более чистыми для природы. Чем больше люди их используют, тем меньше грязи и дыма попадает в воздух.
</a:t>
            </a:r>
            <a:endParaRPr lang="en-US" sz="14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 природы к дому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ветер и вода помогают получить электричество, которое затем работает в приборах дома.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помогает понять, что энергия не исчезает, а меняет форму.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объясняет работу батареек, ламп и множества других приборов. Оно помогает замечать, куда уходит энергия и как она превращается в свет, тепло или 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растениям свет и тепло. Листья ловят этот свет, а растение превращает его в пищу. Так начинается большая цепочка, по которой энергия помогает жить всему вокруг.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ест траву и получает из неё энергию для бега и прыжков. Он быстро двигается, чтобы искать пищу и прятаться от опасности. Без энергии такие ловкие рывки были бы невозможны.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цепочке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получает энергию, когда ловит и ест других животных. В природе всё связано: солнце, растения, травоядные и хищники. Энергия как будто переходит по лесной дорожке от одного живого существа к другому.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связывает всё живое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энергия тратится дома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комнатах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работают утром, вечером и в тёмных уголках квартиры. Если горит свет в пустой комнате, энергия тратится зря, поэтому его лучше выключать сразу.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Обогреватель и кондиционер часто расходуют больше всего энергии. Когда окна и двери закрыты, дому легче сохранять нужную температуру без лишней работы приборов.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стирка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чайник, холодильник и стиральная машина каждый день используют энергию. Чем аккуратнее и разумнее мы ими пользуемся, тем меньше потерь и лишних расходов.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Зарядки и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компьютер и зарядное устройство тоже берут энергию. Если оставлять зарядку в розетке без дела, она продолжает тратить электричество, даже когда телефон уже отключён.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энергию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1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лишний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лампа горит там, где никого нет, энергия просто уходит впустую. Привычка выключать свет после себя помогает экономить каждый день, почти без усилий.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короткий душ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воды и времени тратится зря, тем меньше энергии нужно на её нагрев. Короткий душ помогает беречь не только электричество, но и воду.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788146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открывать холодильник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дверца открыта слишком долго, внутрь попадает тёплый воздух. Холодильнику приходится снова охлаждать продукты, поэтому лучше быстро взять нужное и закрыть дверцу.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581931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тепло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двери и окна зимой удерживают тепло внутри комнаты. Тогда обогревателю не нужно работать слишком долго, а дом остаётся тёплым и уютным.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умные лампы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Светодиодные лампы светят ярко и расходуют меньше энергии, чем обычные. Они служат долго, а значит, помогают экономить и дома, и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розеткам и выключателям всегда подходи только с сухими руками. Вода хорошо проводит электричество, поэтому мокрые руки делают прикосновение особенно опасным.
</a:t>
            </a:r>
            <a:endParaRPr lang="en-US" sz="1118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вставлять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совать в розетку пальцы, карандаши, проволоку и другие предметы. Даже маленькая шалость может закончиться серьёзной травмой, поэтому лучше держаться подальше.
</a:t>
            </a:r>
            <a:endParaRPr lang="en-US" sz="1078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возле оборванных проводов и не трогай сломанные приборы. Если заметил опасность, сразу скажи взрослому — это самый правильный и смелый поступок.
</a:t>
            </a:r>
            <a:endParaRPr lang="en-US" sz="1138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осторожность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сила и тренировка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мышцы получают энергию из пищи и готовятся к работе. Разминка помогает телу двигаться легче и защищает его от лишней усталости.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бега, прыжков, езды на велосипеде и игры в мяч энергия превращается в движение и скорость. Сердце и мышцы работают дружно, как одна команда.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движение заканчивается, тело отдыхает и восстанавливает силы. Регулярный спорт помогает лучше использовать энергию и делает человека выносливее.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энергии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щедрее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Земле свет и тепло каждый день. Без его энергии не могли бы расти растения, а значит, и вся цепочка живых существ тоже была бы другой.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Бегущая вода умеет вращать турбины на электростанциях. Получается, что обычная река может помогать людям получать электричество для домов и школ.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крутит лопасти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может вращать большие лопасти и помогать получать электричество. Поэтому ветровые станции используют силу воздуха, а не топливо.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Батарейка хранит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батарейке энергии немного, но её хватает, чтобы работали пульт, часы или фонарик. Когда запас заканчивается, батарейку нужно заменить.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дружит с солнцем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крыше стоят солнечные панели и ловят свет. Они помогают дому получать часть нужной энергии прямо от Солнца, без дыма и шума. Такой дом выглядит современно и очень любит ясные дни.
</a:t>
            </a:r>
            <a:endParaRPr lang="en-US" sz="1039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Ветряк на открытом поле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башня с лопастями ловит ветер и превращает его силу в электричество. Когда лопасти вращаются, кажется, будто они рисуют круги в небе. Ветер работает бесплатно и старается для людей каждый день.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 зелёными привычками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люди чаще будут выбирать чистые источники энергии и беречь то, что уже есть. В таком городе дома, улицы и транспорт становятся дружелюбнее к природе, а жить в нём спокойнее и приятнее.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будет энергия завтра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вокруг нас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энергия помогает миру двигаться, светить и греть. Она меняет формы, живёт в природе и в наших делах, а бережное отношение к ней помогает всем.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2026-05-26T09:34:28Z</dcterms:created>
  <dcterms:modified xsi:type="dcterms:W3CDTF">2026-05-26T09:34:28Z</dcterms:modified>
</cp:coreProperties>
</file>