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Людовик XIV и французская монархия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XIV — символ абсолютной монархии и культурного расцвета Франции.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эпохи великого короля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XIV вступил на трон в детстве, в период сильных волнений. Франция нуждалась в укреплении власти и стабилизации, чтобы стать ведущей в Европе страной.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 детские годы Людовика XIV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XIV родился в 1638 году в королевском дворце Сен-Жермен-ан-Ле при Людовике XIII и Анне Австрийской. Уже в четыре года он стал королём после смерти отца.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годы Людовика совпали с бурными событиями Фронды — народными и дворянскими восстаниями, из-за которых семья была вынуждена покинуть Париж и искать убежище в других городах.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и влияние кардинала Мазарини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Кардинал Мазарини стал наставником Людовика, обучая его иностранным языкам и истории, что подготовило будущего монарха к дипломатии и международным отношениям.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управления государством и военные знания Мазарини передавал молодому королю, формируя его понимание власти и ответственности.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кардинала укрепило веру Людовика в необходимость сильной централизованной власти и личного контроля над страной.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брака с Марией Терезией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между Францией и Испанией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в 1660 году закрепил перемирие после долгой войны. Союз укрепил дипломатические связи и временно облегчил напряжённость между двумя великими державами Европы.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и наследственные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Людовика и Марии имели право на испанский престол, что впоследствии стало причиной войны за Испанское наследство, изменившей расстановку сил в Европе.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монархия при Людовике XIV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Мазарини в 1661 году Людовик начал править самостоятельно, опираясь на идею божественного происхождения власти.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сосредоточил все государственные функции в своих руках: законодательство, судопроизводство, налогообложение и управление армией.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порядок закрепил монарха как абсолютного хозяина государства, что стало фундаментом для политического строя Франции того времени.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и дворянство были лишены серьёзного влияния на решения, уступая место единоличной власти короля.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реформы и система интендантов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Интенданты — королевские представителей — обеспечивали сбор налогов и соблюдение законов в провинциях, что усиливало контроль центра.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административные органы укрепили власть монарха, снизив влияние парламента и местной знати на управление регионами.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реформы позволили централизовать государство и сделать управление более эффективным и подчинённым королю.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армии и усиление военного могущества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была увеличена в численности и обеспечена регулярным финансированием, что повысило её боеспособность и дисциплину.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на офицерские должности расширился для способных людей, что способствовало профессионализации и модернизации войск.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 годы правления Людовика XIV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XVIII века Франция стала самой густонаселённой страной Европы, что способствовало развитию производства и торговли.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центр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литература, музыка и мода задавали европейские стандарты, делая страну образцом культурного влияния.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и территориальное расширение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укрепляла свои позиции на континенте, расширяя границы и становясь ключевым игроком в международной дипломатии.
</a:t>
            </a:r>
            <a:endParaRPr lang="en-US" sz="93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убранство дворца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дворец, построенный по приказу Людовика, поражал роскошью: зеркала, золото и произведения искусства создавали атмосферу величия.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Версаль: символ могущества и искусства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Дворцовая жизнь и культурные мероприятия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дворце проходили грандиозные балы и театральные выступления, превратившие Версаль в центр политической и культурной жизни Франции.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094" y="2957638"/>
            <a:ext cx="2153613" cy="185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159" y="2957638"/>
            <a:ext cx="2153613" cy="18591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784" y="2957638"/>
            <a:ext cx="2153613" cy="18591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4258" y="2957638"/>
            <a:ext cx="2153613" cy="185917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искусства и науки во времена Короля-Солнца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455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шедевры Мольера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XIV поддерживал талантливого драматурга Мольера, чьи комедии высмеивали пороки общества. Его постановки во дворце становились ярким событием, укрепляя французский язык и культуру.
</a:t>
            </a:r>
            <a:endParaRPr lang="en-US" sz="817" dirty="0"/>
          </a:p>
        </p:txBody>
      </p:sp>
      <p:sp>
        <p:nvSpPr>
          <p:cNvPr id="10" name="Text 2"/>
          <p:cNvSpPr txBox="1"/>
          <p:nvPr/>
        </p:nvSpPr>
        <p:spPr>
          <a:xfrm>
            <a:off x="267862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новшества Люлли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Жан-Батист Люлли создал особый стиль придворной музыки, сочетая танцевальные и оперные формы. Его произведения стали неотъемлемой частью праздничных церемоний Версаля.
</a:t>
            </a:r>
            <a:endParaRPr lang="en-US" sz="827" dirty="0"/>
          </a:p>
        </p:txBody>
      </p:sp>
      <p:sp>
        <p:nvSpPr>
          <p:cNvPr id="11" name="Text 3"/>
          <p:cNvSpPr txBox="1"/>
          <p:nvPr/>
        </p:nvSpPr>
        <p:spPr>
          <a:xfrm>
            <a:off x="4832249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великолепие Лебрена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Шарль Лебрен оформлял знаменитые залы Версаля, создавая масштабные картины и фрески, прославляющие власть короля и вдохновлявшие придворных.
</a:t>
            </a:r>
            <a:endParaRPr lang="en-US" sz="890" dirty="0"/>
          </a:p>
        </p:txBody>
      </p:sp>
      <p:sp>
        <p:nvSpPr>
          <p:cNvPr id="12" name="Text 4"/>
          <p:cNvSpPr txBox="1"/>
          <p:nvPr/>
        </p:nvSpPr>
        <p:spPr>
          <a:xfrm>
            <a:off x="6963727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академий и научных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1666 году была основана Королевская академия наук, а также академии живописи, архитектуры и музыки, что способствовало развитию искусства и науки во Франции.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Людовика XIV: успехи и издержки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1667–1668 гг. — Деволюционная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серии конфликтов с целью расширения границ Франции. Быстрый успех, но уступка территорий по требованиям Европы.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1672–1678 гг. — Франко-голландская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конфликт за влияние в Европе. Франция усилила позиции, но понесла значительные потери в ресурсах и людях.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1688–1697 гг. — Война Аугсбургской лиги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Широкомасштабное противостояние с объединёнными европейскими державами. Подтвердил статус Франции, но привёл к истощению казны.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1701–1714 гг. — Война за испанское наследство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конфликт за контроль над испанскими землями, вызвавший серьёзные финансовые и социальные трудности для страны.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Абсолютизм: система власти при Людовике XIV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власть сосредоточилась в руках короля, который лично контролировал все важные решения и управлял государством без согласования с другими органами.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и знать утратили влияние и были превращены в придворных, что позволило избежать политических конфликтов и усилить королевскую власть.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 воспринимался как избранник Бога, что придавало его решениям абсолютную легитимность и устраняло оппозицию со стороны общества.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 обеспечивала быстрые решения и стабильность, но ограничивала участие граждан в управлении страной и общественной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политика: отмена Нантского эдикта и её последствия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1685 году король отменил Нантский эдикт, что привело к преследованиям гугенотов и массовой эмиграции более 200 тысяч верующих.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 опытных ремесленников и торговцев негативно сказался на экономике, вызвав спад производства и ухудшение финансового положения страны.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Королевский двор и придворные ритуалы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 славился строгими ритуалами, подчеркивающими величие короля: ежедневный подъём и отход ко сну были тщательно организованы и наблюдались всеми придворными.
</a:t>
            </a:r>
            <a:endParaRPr lang="en-US" sz="913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 регламентированное поведение знати укрепляло контроль монарха, одновременно превращая двор в пример для остальных европейских государств.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политика и её результаты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Кольбера развивались мануфактуры, создавались новые производства, что способствовало увеличению экспорта и укреплению экономики.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 и каналов улучшало торговлю внутри страны, облегчая перемещение товаров и способствуя экономическому росту.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менее, постоянные войны и пышность двора вызвали увеличение налогового бремени и рост государственного долга.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Мольера и театра в блеск эпохи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Мольера, такие как «Тартюф» и «Мещанин во дворянстве», активно критиковали общественные недостатки и становились центром внимания при дворе.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балет играли важную роль в жизни Версаля, усиливая культурное влияние Франции и делая искусство неотъемлемой частью придворного режима.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 кризис конца правления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эпохи ухудшилась экономическая ситуация из-за больших военных расходов и неэффективного управления финансами.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налогов вызвал недовольство различных слоев общества и усугубил социальные противоречия в стране.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Преемник Людовика XIV принял на себя наследие сложной политической и экономической ситуации, требующей срочных изменений.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Перегруженная государственная казна стала практически исчерпана, что затрудняло финансирование государственных нужд и реформ.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Людовика XIV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XIV ввёл образец абсолютной монархии, положив начало эпохе сильной централизованной власти в Европе.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вклад в культуру, архитектуру и науку оказал глубокое влияние на развитие европейского искусства и государственности.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Короля-Солнца стал символом французского величия и вдохновил последующие поколения правителей и деятелей культуры.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правления Короля-Солнца: величие и вызовы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Людовика XIV увековечило Францию как мировую державу, укрепив монархию и культуру. Однако постоянные войны и расходы привели к экономическим трудностям, заложив основы будущих реформ и перемен.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2026-05-10T16:32:27Z</dcterms:created>
  <dcterms:modified xsi:type="dcterms:W3CDTF">2026-05-10T16:32:27Z</dcterms:modified>
</cp:coreProperties>
</file>