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и график функции: как они связаны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числа превращаются в наглядный график и важные выводы о функции?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 вычисления, а график показывает изменение величин сразу целиком. Эти навыки нужны не только в алгебре, но и при работе с данными в других школьных предметах и в 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таблица и график нужны на уроках алгебры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 правило, по которому каждому значению x соответствует только одно значение y. Это делает зависимость между величинами точной и удобной для записи.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зависимости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Переменную x выбирают сначала, поэтому её называют независимой. Меняя x, мы получаем новые значения функции и можем изучать поведение зависимости.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переменная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y зависит от выбранного x, поэтому его называют зависимой переменной. Именно y показывает результат вычисления по формуле для каждого случая.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переменная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часто встречаются функции y=2x+1, y=x-3 и y=x². Они помогают увидеть разные виды зависимостей: линейную и квадратичную.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функция и какие переменные в ней есть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4539" y="1302450"/>
            <a:ext cx="2774921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графика берут значения из таблицы и отмечают соответствующие точки. Затем их положение сравнивают, чтобы понять, как выглядит зависимость.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из таблицы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даёт числовые данные, а координатная плоскость превращает их в изображение. По этому рисунку легче заметить закономерность, чем по отдельным вычислениям.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записи и рисунка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записывается как (x; y). Первое число показывает движение по оси Ox, второе — по оси Oy, то есть высоту точки.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строят на координатной плоскости с осями Ox и Oy. Они помогают точно определить положение каждой точки и увидеть форму зависимости.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точки графика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значений фиксируют выбранные значения x и соответствующие им значения y=f(x). Такие записи помогают получить точки для построения графика.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входным значением x и результатом y, а последняя колонка сразу переводит запись в координаты точки.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таблицы для построения графика функции по школьному курсу алгебры.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таблица значений 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результаты записывают в виде пар (x; y) и заносят в таблицу. Именно эти пары потом используются для построения точек.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пары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вычисления выполнены внимательно, график получится точным. Ошибка в одном значении сразу смещает точку и может изменить весь рисунок.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аккуратность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удобные значения x: целые числа, ноль и, если нужно, простые отрицательные числа. Так вычисления становятся короче и понятнее.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x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выбранное значение x подставляют вместо буквы в формуле функции. После этого выполняют вычисления и находят соответствующее значение y.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в формулу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заполняют таблицу значений по формуле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графика по формуле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формулы к графику 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функция задаёт прямую, поэтому её удобно строить по нескольким точкам и сразу видеть одинаковый шаг изменения.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растут равномерно: при увеличении x на 1, y увеличивается на 2. График должен быть прямой, направленной вверх.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линейной функции y=2x+1, подобранный по школьной таблице значений.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линейной функции y=2x+1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797" y="1474950"/>
            <a:ext cx="3285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 находятся там, где график пересекает ось Ox. В этих точках значение y равно нулю, и это важный ориентир для анализа.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направлению графика видно, увеличивается функция или уменьшается. Если линия идёт вверх слева направо, функция возрастает; если вниз — убывает.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убывание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 x, по графику можно определить соответствующее значение y. Для этого проводят мысленно линию к графику и считывают координату точки.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значение y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задано y, по графику можно отыскать все подходящие значения x. Это удобно, если нужно узнать, при каких условиях функция даёт нужный результат.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значение x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 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таблицы содержит одну пару чисел, а на графике ей соответствует одна точка. Поэтому число строк сразу показывает, сколько точек нужно отметить.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строка — одна точка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ещё раз проверить все вычисления и координаты, а уже потом переносить их на плоскость. Это помогает избежать лишних исправлений и неточностей.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построением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значение вычислено неверно, точка окажется не на своём месте. Из-за этого график может потерять правильную форму и смысл.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меняет рисунок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строки таблицы и точки графика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значения функции по обе стороны от нуля совпадают. Это помогает увидеть симметрию графика и понять, что он проходит через начало координат.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и справа от нуля получаются одинаковые значения y, поэтому график симметричен относительно оси Oy и имеет форму параболы.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значений функции y=x²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функции y=x²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линейной функции y=2x+1 обычно берут удобные целые значения x, чтобы быстро заполнить таблицу. Это помогает увидеть закономерность и построить график без лишних вычислений.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в 7 классе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функций есть особые условия. Например, выражение с делением требует, чтобы знаменатель не равнялся нулю, иначе значение функции не определено.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бывают ограничения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 — это все числа y, которые действительно выходят после подстановки допустимых x. Она показывает, какие результаты может принимать функция на выбранном промежутке.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получаются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 — это все значения x, которые можно подставить в формулу без нарушения правил. Например, нельзя делить на ноль или брать выражение, которое становится бессмысленным.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функция имеет смысл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наборе точек удобно сравнить направление изменения двух функций. Это помогает сразу увидеть, как ведут себя значения при увеличении x.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зависимость возрастает, а вторая убывает. По наклону графика можно быстро определить, как меняется функция при движении слева направо.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формулам y=2x+1 и y=-x+3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убывание функций по графику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Oy показывает значение функции при нулевом x. Для y=2x+1 это помогает сразу найти пересечение с вертикальной осью.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y=2x+1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значение функции при x=0 для y=2x+1.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формулы к готовому изображению на координатной плоскости.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графика начинается с таблицы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температура может быть одной, днём — другой, а вечером — третьей. Если записать измерения в таблицу и соединить точки на графике, легко увидеть, когда было потепление, а когда похолодание. Такой рисунок помогает сравнивать дни между собой.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 день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 равномерной скорости и расход воды из крана тоже можно описать функцией. По таблице фиксируют отдельные моменты, а график показывает весь процесс целиком. Так проще понять, как меняется величина со временем.
</a:t>
            </a:r>
            <a:endParaRPr lang="en-US" sz="107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расход воды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зависит от количества товаров: чем больше предметов в корзине, тем выше итог. Таблица показывает цену для каждого числа покупок, а график сразу отражает, как быстро растут расходы. Это удобно при планировании семейного бюджета.
</a:t>
            </a:r>
            <a:endParaRPr lang="en-US" sz="1023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вокруг нас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зависимости можно отличить не только по формулам, но и по виду линии. Сравнение нескольких графиков помогает быстрее распознавать тип функции.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парабола и две ветви — это разные формы зависимости. По графику можно определить тип функции даже без формулы.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графики функций y=2x+1, y=x² и y=1/x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разных функций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5082" y="1145300"/>
            <a:ext cx="5453936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вычислениях и координатах быстро меняют вид графика. Поэтому таблицу нужно проверять ещё до построения.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неточность в таблице или на осях меняет расположение точек. Проверка перед построением помогает избежать неверного графика.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таблиц и графиков в школьных заданиях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таблицей и графиком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выбирать простые числа, вычисления проходят быстрее и без лишних ошибок. Чаще всего берут ноль, положительные целые числа и несколько отрицательных значений.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значения x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прямой можно взять две точки, но третья или четвёртая точка повышает надёжность. Дополнительные значения помогают заметить ошибку в вычислениях ещё до завершения построения.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проверочных точек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шаг по осям делает рисунок понятным и сохраняет форму графика. Если масштаб выбран неверно, наклон и расстояния между точками кажутся другими.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масштаб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запись столбцов и пар чисел помогает не перепутать координаты. Когда таблица оформлена внимательно, легче перенести точки на плоскость без пропусков.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таблица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строить графики быстрее и точнее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 график — два взгляда на одну зависимость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точные числа, а график делает зависимость видимой. Если уметь переходить между ними, легче понимать свойства функции и уверенно решать задачи по алгебре.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2026-05-29T09:53:46Z</dcterms:created>
  <dcterms:modified xsi:type="dcterms:W3CDTF">2026-05-29T09:53:46Z</dcterms:modified>
</cp:coreProperties>
</file>