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употребления паронимов
</a:t>
            </a:r>
            <a:endParaRPr lang="en-US" sz="304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похожие слова и говорить без 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паронимы так легко перепутать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Паронимы звучат похоже, но выражают разные смыслы. Ошибка часто возникает из-за внешнего сходства и незнания устойчивых сочетаний, поэтому важно не только понимать значение слова, но и помнить его обычное употребление в речи и тексте.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 ошибок в паронимах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близким звуковым обликом кажутся почти одинаковыми, и это сбивает с толку. Из-за такого сходства ученик нередко выбирает слово наугад, не проверяя его смысл и употребление в предложении.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пары различаются тонко, но существенно: одно слово обозначает качество человека, другое — свойство предмета или ситуации. Если не увидеть эту разницу, легко исказить мысль и сделать фразу неточной.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сочетаемость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по значению слова не всегда соединяются с одними и теми же существительными. Поэтому нужно помнить устойчивые сочетания: одно слово подходит к вещи, другое — к человеку или действию.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паронима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слово по смыслу и по сочетаемости, а затем при необходимости свериться со словарём.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паронимы и их 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пар, которые часто встречаются в учебных заданиях и повседневной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пары есть своё значение и привычные сочетания; подмена слова меняет смысл высказывания.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802" y="1304473"/>
            <a:ext cx="3681678" cy="3228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Надеть и одеть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8" y="1705330"/>
            <a:ext cx="2216244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«надеть»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употребляют, если кто-то помещает одежду или вещь на себя. Правильно говорить: надеть куртку, надеть шапку, надеть очки. Здесь действие связано именно с предметом одежды.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529420" y="1705330"/>
            <a:ext cx="2216244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«одеть»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используют, когда речь идёт о человеке или кукле, которых нужно снабдить одеждой. Говорят: одеть ребёнка, одеть младшего брата, одеть куклу. Так смысл становится точным.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и предоставить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5305" y="2323474"/>
            <a:ext cx="3519026" cy="1997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значит показать, познакомить или мысленно вообразить. Можно представить проект классу, представить друга учителю или представить картину будущего. Во всех случаях речь идёт о предъявлении или образе в мыслях.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57912" y="2323474"/>
            <a:ext cx="3519026" cy="1997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означает дать в распоряжение, разрешить пользоваться или дать возможность действовать. Можно предоставить слово, предоставить справку, предоставить помещение. Здесь важен сам факт передачи чего-либо для использования.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чаще всего возникают ошибки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слова в привычных фразах и шаблонах учебных ответов.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сочетаемость: именно она чаще всего помогает выбрать нужный пароним без сомнений.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паронимов; дата не указана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Экономный и экономичный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9124" y="2157525"/>
            <a:ext cx="3430245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человеке, который бережно расходует деньги, время или силы. Экономный хозяин не тратит лишнего, выбирает разумный расход и старается не делать ненужных затрат.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93885" y="2157525"/>
            <a:ext cx="3430245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относится к технике, способу или устройству, которое требует меньше ресурсов. Можно сказать: экономичный автомобиль, экономичный режим работы, экономичный способ отопления. Здесь речь идёт о выгодности и меньших затратах.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802" y="1304473"/>
            <a:ext cx="3681678" cy="3228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Эффектный и эффективный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38" y="1705330"/>
            <a:ext cx="2216244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«эффектный» описывает то, что сразу привлекает внимание и выглядит выразительно. Эффектным может быть костюм, обложка, жест или появление человека. Главное здесь — внешний вид и впечатление.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29420" y="1705330"/>
            <a:ext cx="2216244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«эффективный» выбирают, когда хотят подчеркнуть полезность и результативность. Эффективным бывает метод, помощь, решение или работа. Важно не то, как это выглядит, а то, насколько хорошо действует.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176014"/>
            <a:ext cx="5139684" cy="1836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особенно важна сочетаемость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 паронимов важно не только значение, но и привычные словосочетания: именно они помогают выбрать верное слово.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часто определяется не отдельным словом, а его сочетаемостью с другими словами в предложении.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школьные словари паронимов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 гуманность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5305" y="2323474"/>
            <a:ext cx="3519026" cy="1997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 — это система взглядов, в которой человек, его достоинство, права и свобода считаются высшей ценностью. Это слово чаще встречается в разговорах об идеях, культуре и мировоззрении.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57912" y="2323474"/>
            <a:ext cx="3519026" cy="1997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Гуманность — это доброта, милосердие и человечность в поступках. Так говорят о конкретном поведении человека, когда он относится к другим бережно, справедливо и с сочувствием.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пароним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при написании сочинения или изложения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Паронимы, которые чаще всего встречаются в 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затруднение вызывает не редкое, а хорошо знакомое слово: именно такие пары школьники слышат и употребляют в повседневной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пары из ежедневного общения: они кажутся простыми, но чаще других приводят к ошибке.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темы; условная шкала частотности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 адресант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9124" y="2157525"/>
            <a:ext cx="3430245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отправляет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Адресант — это тот, кто отправляет письмо, посылку или сообщение. Это слово помогает точно назвать отправителя в почтовой, деловой и учебной переписке.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93885" y="2157525"/>
            <a:ext cx="3430245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 — это тот, кто получает отправление или сообщение. В тексте важно не перепутать эти слова, потому что они обозначают разных участников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и памятливый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705330"/>
            <a:ext cx="404474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или 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 — это такой, который запомнился, оставил след в памяти или связан с важным событием: памятный день, памятная встреча, памятный вечер.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71999" y="1705330"/>
            <a:ext cx="404474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 хорошей памятью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Памятливый — это внимательный к подробностям, хорошо запоминающий человек: памятливый ученик, памятливый собеседник. Ошибка меняет, кого или что мы характеризуем.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паронимов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различать похожие слова по значению и по обычным сочетаниям.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парах одно слово называют человека или его качество, а другое — признак предмета, местности или состояния.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учебные словари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ошибка в парониме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38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искажается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пароним меняет смысл высказывания, и мысль звучит неточно. Слушатель или читатель может понять предложение совсем не так, как хотел автор.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7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теряет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такая ошибка сразу снижает точность текста. Она заметна в сочинении, изложении и ответе, потому что влияет на языковую грамотность.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может снизиться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следить за паронимами в упражнениях и проверочных работах. Ошибка здесь показывает, что слово выбрано без учёта смысла и сочетаемости.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паронимы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 только заучивать пары, но и сразу включать их в готовые фразы: так слово запоминается быстрее и точнее.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парные сравнения и закрепление в сочетаниях, потому что они связывают значение слова с его употреблением.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 учебной презентации; условная шкала эффективности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слова — это навык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Паронимы требуют внимания к значению, сочетаемости и смыслу всего предложения. Если проверять сомнительные слова и запоминать их парами, речь становится точной, выразительной и грамотной.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2026-05-28T08:47:59Z</dcterms:created>
  <dcterms:modified xsi:type="dcterms:W3CDTF">2026-05-28T08:47:59Z</dcterms:modified>
</cp:coreProperties>
</file>