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переселение народов и образование варварских королевств
</a:t>
            </a:r>
            <a:endParaRPr lang="en-US" sz="2965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IV–VII века: народы меняют маршруты, Римская система рушится, появляются новые королевства.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эпохи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IV веку империя слабела: власть концентрировалась хуже, налоги росли, оборона границ трещала по швам. На севере и востоке римляне чаще сталкивались с германцами, многие из которых служили как федераты. С конца IV века миграции стали массовыми и охватили регионы от Запада до Балкан.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внешнего давления к оформлению королевств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процесса: угрозы → переселение → поселение в империи → формирование власти и институтов.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Великого переселения народов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переселениях выделяются готы, вандалы, франки, бургунды, англы, саксы и лангобарды. Их движения связывали военные решения, поиск ресурсов и контакты с римлянами, которые постепенно становились для многих обязательным «пунктом назначения».
</a:t>
            </a:r>
            <a:endParaRPr lang="en-US" sz="1147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VI–VII веках к этой картине добавились славяне: они расселялись в Центральной и Восточной Европе, а также на Балканах. Их присутствие изменило демографию региона и создало предпосылки для новых политических форм на долгую перспективу.
</a:t>
            </a:r>
            <a:endParaRPr lang="en-US" sz="1185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Гунны выступили катализатором: их наступления усилили миграционные волны на запад и юг. Там, где вчера действовали устоявшиеся маршруты, завтра возникал разрыв — и племена вынужденно пересматривали союзников и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эпохи: хронология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и столкновения постепенно превращались из локальных кризисов в цепочку, которая разорвала прежние связи Западной Римской системы.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дат показывает: после 376 и особенно после 410 ускоряются изменения, а к 476 политическая «оболочка» Запада окончательно распадается. Далее появляются королевства и новые центры власти.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Даты: 376, 410, 429, 451, 476, 493, 568 — согласно предоставленному перечню событий.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Готы и гунны: столкновение, изменившее судьбу Европы
</a:t>
            </a:r>
            <a:endParaRPr lang="en-US" sz="2052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Бегство под давлением: готы ищут защиту внутри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IV века гуннское наступление вынудило готов искать убежище в пределах Римской империи. Их попытка закрепиться отражала реальную дилемму: спасение и одновременно угроза для империи, которая уже испытывала трудности с управлением границами.
</a:t>
            </a:r>
            <a:endParaRPr lang="en-US" sz="76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как федераты и как противники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получили статус федератов, но отношения с римской властью быстро обострились. Конфликт перерос в восстание, а кульминацией стало разграбление Рима в 410 году — событие, которое символически показало глубину кризиса.
</a:t>
            </a:r>
            <a:endParaRPr lang="en-US" sz="81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Остготы в Италии: путь от давления к собственной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остготы создали своё королевство в Италии. Эта эволюция от перемещений под угрозой к устойчивой политической системе наглядно демонстрирует, как внешний удар мог привести к рождению новых «правителей», опирающихся на территорию и институты.
</a:t>
            </a:r>
            <a:endParaRPr lang="en-US" sz="7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 в 476 году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476 году военачальник Одоакр низложил последнего западноримского императора Ромула Августа. Для современников это стало символом конца Запада как единой политической системы.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исчезновение имперской власти не означало мгновенного исчезновения римского мира: право, язык, традиции управления и городская жизнь продолжали существовать, просто переходили в новые условия.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вместо прежнего «центра» появлялись локальные центры силы: варварские правители и их окружение опирались на опыт римской администрации, сохраняя часть привычных для людей институтов.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581" y="1168600"/>
            <a:ext cx="3651287" cy="2802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варварские королевства Запада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основные королевства Запада по территории, времени и значению для формирования раннесредневековой Европы.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траектории устойчивости связаны не только с военной силой, но и с тем, насколько королевства смогли удерживать территорию и интегрировать элементы римского управления.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предоставленному описанию королевств.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496 года
</a:t>
            </a:r>
            <a:endParaRPr lang="en-US" sz="5378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496 года Хлодвиг I принял христианство по католическому обряду — это усилило поддержку церкви и помогло укрепить единство королевской власти.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Данные: согласно предоставленному описанию с опорой на указанный ориентир «около 496 года».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веры по католическому обряду стало поворотным моментом для сближения франков с галло-римским населением и церковью.
</a:t>
            </a:r>
            <a:endParaRPr lang="en-US" sz="13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Вестготы: от федератов к правителям Испании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постепенно менялся масштаб власти: из договорных поселений они превратились в королевскую структуру, где религиозные и административные опоры помогали управлять территориями. Для иллюстрации уместны карта расселения или образ Толедо.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418 года вестготы получили земли в Аквитании, а затем перенесли центр своего государства на Пиренейский полуостров. Их правление удерживало практики римской повседневности: городскую сеть и письменные нормы.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варварских королевств по устойчивости и степени романизации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объединяет четыре признака: длительность существования, сохранение римских практик, сила центральной власти и масштаб контролируемых земель.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стабильнее была королевская власть и чем устойчивее работали прежние управленческие механизмы, тем выше становилась «романизация» общества.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школьных курсов истории; шкала условная (5 баллов — максимум), точные сопоставимые показатели не фиксируются источниками.
</a:t>
            </a:r>
            <a:endParaRPr lang="en-US" sz="6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варвары управляли завоёванными землями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власть опиралась на короля и военную дружину и стремилась удерживать землю как основу доходов. При этом союз с местными элитами давал контроль над производством и налогами.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сохранялись римские чиновники, городские структуры и епископы. Это снижало риски управления и помогало поддерживать привычные для населения правила повседневной жизни.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записывали письменно, но различия между правами «варваров» и римлян долго сохранялись. Со временем практики судебной власти становились более единообразными.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военная знать превращалась в земельную аристократию: служба и власть всё теснее связывались с владением землями, завоёванными и распределёнными короной.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009" y="1805970"/>
            <a:ext cx="511875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220" y="266121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368" y="3514947"/>
            <a:ext cx="597188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как фактор объединения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культурное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стало общей системой смыслов для римлян и германцев: церковные институты задавали нормы общения, а общий религиозный язык помогал сглаживать различия между группами населения.
</a:t>
            </a:r>
            <a:endParaRPr lang="en-US" sz="692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Католический выбор франков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укрепил позиции франков и облегчал взаимодействие с галло-римской средой и духовенством. В результате власть короля легче воспринималась местным обществом как «легитимная».
</a:t>
            </a:r>
            <a:endParaRPr lang="en-US" sz="741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Арианство и дистанция от общин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Арианство, распространённое среди части германских племён, долго отделяло правящую верхушку от большинства верующих. Это влияло на доверие и замедляло культурное сближение внутри новых государств.
</a:t>
            </a:r>
            <a:endParaRPr lang="en-US" sz="6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от столкновения к сотрудничеству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типичные маршруты взаимодействия римлян и варваров в эпоху переселений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Великого переселения народов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эпохе «выбор» народов формировался не одной причиной: внешнее давление и внутренние кризисы Рима действовали одновременно.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к Средневековью объясняется связкой «разрушение системы управления» и «появление новых центров власти» на прежней территории.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объяснение из общих учебных материалов по истории; диаграмма использует условные веса, сопоставимых точных долей источники не дают.
</a:t>
            </a:r>
            <a:endParaRPr lang="en-US" sz="6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повседневной жизни Европы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переселений роль крупных городов снижалась, а центр экономической жизни постепенно смещался к сельскому хозяйству и поместной системе. Это меняло и ритм работы, и возможности заработка.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сохранялся в церкви и правовой сфере, но постепенно возникали новые разговорные формы. На их базе формировались романские языки, а германские диалекты укоренялись в государствах.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ощущались не только в языке: управлять приходилось иначе. Слабость центра усиливала локальные решения, а привычные городские институты часто уступали место церковным и земельным структурам.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становились менее стабильными: часть путей теряла регулярность из-за войн и разрывов между территориями. Безопасность путешествий по многим дорогам заметно ухудшалась.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696" y="2223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306865"/>
            <a:ext cx="719700" cy="5757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народов в Восточной и Центральной Европе
</a:t>
            </a:r>
            <a:endParaRPr lang="en-US" sz="2393" dirty="0"/>
          </a:p>
        </p:txBody>
      </p:sp>
      <p:sp>
        <p:nvSpPr>
          <p:cNvPr id="7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славян на новых землях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VI–VII веках славяне расселялись по Балканам, Среднедунайской равнине и в обширных районах Восточной Европы. Это меняло этнический состав регионов и характер местных связей.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Паннония и Аварский каганат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в Паннонии сложилась политическая сила аваров — Аварский каганат. Его влияние стало фактором напряжённости и конкуренции между соседними группами и центрами власти.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109017" y="3189306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для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отражались на дальнейших этапах формирования государственности на Балканах и в Восточной Европе. Этническая мозаика превращалась в политическую структуру через борьбу и сотрудничество.
</a:t>
            </a:r>
            <a:endParaRPr lang="en-US" sz="952" dirty="0"/>
          </a:p>
        </p:txBody>
      </p:sp>
      <p:sp>
        <p:nvSpPr>
          <p:cNvPr id="10" name="Text 4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760010"/>
            <a:ext cx="3971100" cy="1623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варварских королевств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Королевства возникали на развалинах прежней системы и по-разному выдерживали давление внешних сил и внутренние кризисы.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судьбе королевств объясняются сочетанием военной силы, устойчивости управления и внешнего давления крупных держав.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дат и итогов из учебных курсов по истории Средневековья; формулировки соответствуют указанной хронологии.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эпохи переселений народов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возникли новые государства и новые языковые общности, а политическая карта Европы получила иные очертания. Этот «мост» определил траектории развития многих европейских регионов.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Великого переселения народов стала переходом от античного мира к Средневековью: римское управление и нормы права взаимодействовали с германскими формами власти и христианской культурой.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распада Рима к новой Европе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переселение народов разрушило политическое единство Западной Римской империи, но не оборвало её культурную линию. На смешении народов выросли варварские королевства и сформировались новые центры власти.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2026-05-11T14:31:11Z</dcterms:created>
  <dcterms:modified xsi:type="dcterms:W3CDTF">2026-05-11T14:31:11Z</dcterms:modified>
</cp:coreProperties>
</file>