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антигерои в мировой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показывает выбор, характер и цену поступка?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встречаются в мифах, сказках и романах. На уроке они помогают разбирать поступки, мотивы и авторскую оценку, а также понимать, как литература показывает добро, зло и сложность характера.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героев и антигероев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герой проходит испытания и оказывается перед выбором между выгодой и долгом. Именно в таких моментах особенно ясно раскрываются его характер и сила воли.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влияет на развитие сюжета своими решениями и поступками. Он действует не случайно, а так, что его выбор меняет ход событий и отношение других персонажей.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обычно связан с честью, смелостью, верностью слову и готовностью защищать других. Даже если он ошибается, в нём заметна нравственная опора и стремление к справедливости.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литературный герой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Антигерой не соответствует привычному образу положительного персонажа. Он может сомневаться, ошибаться, действовать из страха или личной обиды и не всегда понимает последствия своих решений.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антигерой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часто кажется внутренне противоречивым: в одном поступке он может быть резким или эгоистичным, а в другом — уязвимым, добрым или способным к раскаянию.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Антигерой вызывает у читателя не только осуждение, но и интерес. Его образ заставляет задуматься, почему человек поступает неидеально и как на него влияет жизнь вокруг.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антигероя со злодеем. Злодей обычно сознательно причиняет зло, а антигерой чаще действует из слабости, сомнений или сложного внутреннего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не только различия, но и то, как автор создаёт симпатию, напряжение и ожидание развязки.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чаще связан с доверием и долгом, а антигерой — с внутренним конфликтом и неоднозначностью.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литературному анализу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антигерой: сравнение основных признаков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и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мифах герой чаще всего проходит испытание, которое проверяет его силу, смелость и стойкость. Его поступок имеет значение не только для него, но и для людей вокруг.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древних мифов и эпосов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Геракл, Одиссей, Сигурд и Рама показывают, что герой древности побеждает чудовищ, преодолевает трудности и защищает родину. Такой образ связан с дорогой, борьбой и победой над препятствиями.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средневековой литературе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предстает как воин, для которого главное — честь, верность и служение. Он готов рисковать собой ради господина, товарищей и общего дела.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идеал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рыцарских произведениях особенно ценятся защита слабых, смелость и соблюдение кодекса чести. Герой должен быть благородным не только в бою, но и в поведении.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герой ставит долг выше личного счастья. Такой выбор может привести к поражению или гибели, но именно он делает образ по-настоящему значимым.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87382"/>
            <a:ext cx="4328400" cy="23869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 течением времени литература всё чаще обращается к внутреннему миру персонажа.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литература к современности, тем меньше герой похож на идеал и тем сильнее в нём заметен внутренний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обобщение по историко-литературным эпохам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образ героя по эпохам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нового времени в литературе XIX века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Размышляющий персонаж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XIX века часто не действует стремительно, а долго думает о себе, своих ошибках и смысле жизни. Его важнейшая черта — способность к самоанализу.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и чувствительный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может быть умным, воспитанным и тонко чувствующим, но это не делает его счастливым. Он острее других переживает разлад между идеалом и реальностью.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среди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герой не находит своего места в обществе. Он общается с другими, но остаётся внутренне одиноким, потому что не может полностью принять окружающий мир.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внутренний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Онегин, Печорин и Чайльд Гарольд интересны не подвигами, а переживаниями. Через их внутренний мир литература показывает новую, более сложную модель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грани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Антигерой часто появляется в момент, когда решение даётся особенно трудно. Он не выглядит безупречным и потому кажется живым. Его сомнения и ошибки помогают читателю увидеть, как тяжело бывает выбрать правильный путь.
</a:t>
            </a:r>
            <a:endParaRPr lang="en-US" sz="104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Слабость, которую нельзя скрыть
</a:t>
            </a:r>
            <a:pPr algn="ctr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нередко уязвимы, замкнуты или ироничны. Их поведение может раздражать, но именно оно создаёт напряжение в сюжете. Читатель следит за ними, потому что не знает, как они поступят дальше.
</a:t>
            </a:r>
            <a:endParaRPr lang="en-US" sz="97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запоминаются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Раскольников, Грегор Замза, Бартлби и Остап Бендер по-разному показывают внутреннюю неоднозначность человека. Антигерой не даёт простого ответа, зато заставляет думать о цене поступка, одиночестве и последствиях выбора.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Антигерой в произведениях XIX–XX веков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понимает образ антигероя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поступок персонажа, его мотив, столкновение с нормами, последствия и возможный вывод автора.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Антигерой напоминает обычного человека: он ошибается, сомневается и боится, поэтому его поступки кажутся жизненными и понятными читателю.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антигерой привлекает внимание читателей
</a:t>
            </a:r>
            <a:endParaRPr lang="en-US" sz="245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Антигерой помогает увидеть, что нравственный выбор редко бывает простым. В книге возникает напряжение, потому что решение не всегда очевидно.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персонаже видны слабости и противоречия, знакомые многим людям. Это делает образ правдоподобным и психологически убедительным.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интересно наблюдать, как внутренние сомнения влияют на поступки героя. Поэтому антигерой делает сюжет глубже и сложнее.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обычно воспринимается как более ясный и надёжный образ, а антигерой — как более сложный и непредсказуемый.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персонажей удерживают внимание, но герой чаще вызывает уважение, а антигерой — напряжённый интерес и спорные чувства.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наблюдений по школьным произведениям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герои и антигерои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Ахилл, Гамлет и Дон Кихот показывают, что герой может быть разным: воином, мыслителем или мечтателем, верным своему идеалу.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герои мировой литературы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Вальжан и Гарри Поттер связаны с нравственным выбором, верностью друзьям и борьбой со злом, а не только с личной силой.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принадлежат разным эпохам, но каждый по-своему раскрывает честь, смелость, ответственность и готовность менять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персонажей по мотиву, отношению к людям и роли в сюжете.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Антигерой занимает промежуточное место: он не равен герою, но и не совпадает со злодеем, потому что его образ сложнее и неоднозначнее.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признаков персонажей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антигерой и злодей: главные различия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героизм в литературе связан не только с подвигом, но и с верностью нравственному долгу, смелостью перед лицом опасности и готовностью защищать других. Особенно ярко это видно в образах Антигоны и Жанны д’Арк.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героизма в литературе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Скарлетт О’Хара и Герда показывают иной вид силы: умение не сдаваться, действовать в трудных обстоятельствах и идти к цели ради близких. Такие героини делают понятие мужества более широким и человечным.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герой ценится не только за силу, но и за способность отвечать за свои решения и защищать тех, кто слабее.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чертами оказываются справедливость, верность и ответственность: именно они делают героя нравственным ориентиром.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героев в мировой литературе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Качества, которые чаще всего связывают с героем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книгах, фильмах и сериалах герои часто показаны не идеальными, а живыми: они могут бояться, ошибаться и всё же поступать правильно.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антигерой в современной культуре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Антигерой тоже меняется: в решающий момент он способен проявить честность, смелость или верность, хотя раньше вёл себя противоречиво.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делает персонажей ближе подросткам. Их легче понимать, потому что они похожи на реальных людей со своими слабостями.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 чаще показывает сложный характер, а не простое деление на хороших и плохих. Это делает историю убедительнее и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персонажа: от выбора к последствиям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характер раскрывается через ситуацию, решение, поступок и его итог для героя и окружающих.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антигерои помогают понять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героев и антигероев литература показывает, как человек делает выбор, отвечает за поступки и меняется под влиянием испытаний, а читатель учится понимать сложность характера.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2026-05-22T11:39:42Z</dcterms:created>
  <dcterms:modified xsi:type="dcterms:W3CDTF">2026-05-22T11:39:42Z</dcterms:modified>
</cp:coreProperties>
</file>