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немецкого языка: модальные глаголы dürfen и sollen в предложениях с wenn
</a:t>
            </a:r>
            <a:pPr algn="ctr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разрешение, совет и порядок слов в придаточных предложениях.
</a:t>
            </a:r>
            <a:endParaRPr lang="en-US" sz="3785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сказать, можно ли что-то делать, что следует сделать и при каком условии это происходит. В немецком языке особенно важно увидеть, где стоит сказуемое в предложении с wenn.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dürfen, sollen и wenn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Dürfen употребляется, когда нужно выразить разрешение или запрет: можно, разрешается, нельзя. В школьных ситуациях он часто связан с вопросом, можно ли что-то сделать.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 dürfen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легко запомнить по лицам: ich darf, du darfst, er/sie/es darf, wir dürfen, ihr dürft, sie/Sie dürfen. Самые частые ошибки возникают в единственном числе.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особенно полезен в повседневной речи: Darf ich sitzen? Ich darf früher идти домой. Du darfst im Unterricht nicht laut sprechen.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 sollen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Sollen часто передаёт мягкий совет или рекомендацию. Взрослый не приказывает строго, а говорит, что лучше сделать: читать, отдыхать, помогать или говорить тише.
</a:t>
            </a:r>
            <a:endParaRPr lang="en-US" sz="1098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подходит для школьных правил и общих норм поведения. Он показывает, что действие ожидается как правильное: нужно соблюдать порядок, выполнять задание и быть внимательным.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sollen звучит обязанность или поручение, но без резкости. Формы помогают говорить о том, что ученик должен сделать по правилу или по просьбе.
</a:t>
            </a:r>
            <a:endParaRPr lang="en-US" sz="1075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действие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Sollen часто связано с полезными привычками: спать достаточно, пить воду, вовремя приходить и делать домашнюю работу. Так выражается не приказ, а разумная норма.
</a:t>
            </a:r>
            <a:endParaRPr lang="en-US" sz="10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46047"/>
            <a:ext cx="3934500" cy="2192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двух модальных глаголов в Präsens и запомним самые частые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запомнить ich/er/sie/es: darf и soll. Именно здесь чаще всего путают окончания и форму глагола.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dürfen и sollen по лицам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Präsens модальных глаголов dürfen и sollen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dürfen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Dürfen употребляется, когда действие разрешено. В школе это может быть ответ на вопрос, можно ли встать, сесть, уйти или пользоваться чем-то.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формула — Darf ich ...? Так спрашивают о разрешении спокойно и вежливо: Darf ich hier sitzen? Darf ich gehen?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отрицательной форме получается запрет: Du darfst nicht ... . Эта модель помогает точно сказать, что действие запрещено, например,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Sollen употребляется, когда нужно передать совет, правило, поручение или ожидание правильного поведения. В школьной речи этот глагол звучит мягко и спокойно.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sollen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подходит для фраз о том, что следует сделать: домашнее задание, тишина в классе, вежливое поведение, помощь другим. Значение ближе к норме, чем к строгому приказу.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смысл: Du sollst deine Hausaufgaben machen. Ihr sollt im Klassenzimmer ruhig sein. Man soll Wasser trinken und genug schlafen.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предложение с wenn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частей в придаточном и главном предложениях.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сказуемое в придаточном предложении стоит в конце.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проверить правильность предложения с wenn и не перепутать порядок слов в немецком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слов в придаточных предложениях с wenn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du fertig bist, darfst du spielen. Условие показывает, что разрешение появляется только после выполнения 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Dürfen в предложениях с wenn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ich meine Hausaufgaben gemacht habe, darf ich ins Kino gehen. Сначала выполняется обязанность, потом возникает право на другое действие.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die Lehrerin es erlaubt, dürfen wir im Computerraum arbeiten. Разрешение зависит от решения взрослого или правила школы.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легко увидеть связь между условием и результатом: сначала причина, затем разрешённое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21" y="1768877"/>
            <a:ext cx="15615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9038" y="1768877"/>
            <a:ext cx="15615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79911"/>
            <a:ext cx="209400" cy="18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 употребления sollen в предложениях с wenn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или 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du Hilfe brauchst, sollst du fragen. Здесь sollen показывает дружелюбный совет: если возникает трудность, нужно обратиться за помощью, а не действовать молча.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или поручение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ihr den Raum verlasst, sollt ihr die Tür schließen. В таких фразах глагол передаёт правило поведения в классе или чёткое поручение, связанное с условием.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jemand krank ist, soll er zu Hause bleiben. Эта модель помогает говорить о норме, которая считается правильной и полезной в конкретной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менять смысл фразы: от разрешения до правила. Поэтому важно смотреть не только на глагол, но и на контекст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dürfen связано с правом на действие, а sollen — с нормой и ожиданием. Отрицание усиливает значение запрета.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модальные глаголы в теме урока
</a:t>
            </a:r>
            <a:endParaRPr lang="en-US" sz="2334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значений по материалам урока немецкого языка, 2025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Dürfen отвечает на вопрос о разрешении: можно ли что-то сделать. Если нужно показать право на действие или запрет, выбирают именно этот глагол.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dürfen и sollen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Sollen отвечает на вопрос о норме: что следует сделать. Он выражает совет, правило, поручение или ожидание правильного поведения в конкретной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dürfen связан с пропуском, игрой, входом или уходом, а sollen — с обязанностями, рекомендациями учителя и правилами класса.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 взаимозаменяемы: они передают разный смысл и по-разному меняют тон высказывания, поэтому выбор формы зависит от намерения говорящего.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ситуации, в которых легко увидеть правило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заходит в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дверь входит учитель, класс быстро меняется: разговоры стихают, а ученики выпрямляются за партами. В такой сцене удобно сказать: Wenn die Lehrerin kommt, sollen wir aufstehen. Фраза передаёт не страх, а школьное правило поведения.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сдана — можно уйти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заканчивает задание, аккуратно подписывает лист и поднимает руку. Затем он может сказать: Wenn ich meine Arbeit abgebe, darf ich gehen. Здесь условие объясняет, когда появляется разрешение на действие.
</a:t>
            </a:r>
            <a:endParaRPr lang="en-US" sz="117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начале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звонок уже прозвенел, а урок только начинается, важно соблюдать порядок. Поэтому подходит фраза: Wenn der Unterricht beginnt, sollen alle ruhig sein. Она звучит как понятное правило для всего класса.
</a:t>
            </a:r>
            <a:endParaRPr lang="en-US" sz="12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95586"/>
            <a:ext cx="3805200" cy="1796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и правильные варианты и обратите внимание, где должен стоять смысловой глагол в придаточном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порядок слов в придаточной части. Модальный глагол всегда остаётся в конце вместе со смысловым глаголом.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предложениях с dürfen и sollen
</a:t>
            </a:r>
            <a:endParaRPr lang="en-US" sz="2318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«Modale Verben und wenn»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dürfen часто задают вежливые вопросы о разрешении: Darf ich gehen? Darf er mitspielen? Darf man hier essen? Такие формы используются в классе, дома и на кружках.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отрицание с dürfen и sollen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 dürfen показывает запрет: Du darfst nicht schummeln. Частица nicht ставится перед тем словом, которое отрицается по смыслу, поэтому важно внимательно следить за порядком слов.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sollen тоже можно строить вопросы: Soll ich warten? Sollen wir die Fenster schließen? Отрицание встречается реже, но правило остаётся тем же: nicht стоит перед отрицаемым смыслом.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 схеме показывают только позицию сказуемого, а не длину предложения. Это помогает сравнивать структуру, а не количество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предложение держит сказуемое на втором месте. В придаточном с wenn глагол уходит в конец, а в главном с модальным глаголом второй позиции соответствует сам модальный глагол.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порядка слов в разных типах предложений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грамматическим правилам немецкого языка для школьного уровня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 в 7 классе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Урок заканчивается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der Unterricht endet, darfst du dich ausruhen. Сначала появляется условие, а затем — разрешение на отдых.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Забыта тетрадь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du dein Heft vergessen hast, sollst du den Lehrer informieren. Здесь речь идёт о правильном действии в школьной ситуации.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классе тихо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ihr leise seid, dürft ihr im Raum bleiben. Условие связано с поведением, которое даёт право остаться.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5768404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Кому нужна помощь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628755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jemand Hilfe braucht, soll er fragen. Последний пример показывает, как правило или совет помогают действовать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своё предложение с wenn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для письменных упражнений по теме модальных глаголов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dürfen, sollen и wenn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Dürfen выражает разрешение или запрет, а sollen — совет, правило и обязанность. В предложениях с wenn особенно важны порядок слов, запятая и точный выбор глагола по смыслу.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2026-05-25T02:35:14Z</dcterms:created>
  <dcterms:modified xsi:type="dcterms:W3CDTF">2026-05-25T02:35:14Z</dcterms:modified>
</cp:coreProperties>
</file>