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путь от тревоги к торжеству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5 П. И. Чайковского: музыка борьбы, надежды и победы
</a:t>
            </a:r>
            <a:endParaRPr lang="en-US" sz="2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родилась Симфония № 5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1888 года Чайковский создал одну из самых выразительных симфоний XIX века. В ней слышны и драматизм, и лирика, а общий образ судьбы связывает все части в единое музыкальное повествование.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1880-х годов Чайковский был уже признанным автором опер, балетов и симфонических произведений, известных далеко за пределами России.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он особенно тщательно относился к оркестровке, добиваясь, чтобы каждый инструмент звучал выразительно и помогал передавать настроение музыки.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5 относится к зрелому периоду его творчества, когда мелодии становятся шире, а драматические контрасты — заметнее и сильнее.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такой музыке особенно ярко соединяются личная эмоция, строгая форма и очень точное чувство оркестрового цвета.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 в 1880-е годы
</a:t>
            </a:r>
            <a:endParaRPr lang="en-US" sz="29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симфонии появляется мотив, который звучит строго и тревожно. Он сразу задаёт серьёзный характер всему произведению и напоминает о борьбе человека с трудностями.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судьбы в симфонии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всех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возвращается в разных частях и меняет свой облик. Благодаря этому вся симфония воспринимается как цельный рассказ, а не как набор отдельных эпизодов.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Симфония № 5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смену характера музыки от начала к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начинается медленно и сосредоточенно, в минорном звучании. Уже в первых тактах возникает ощущение серьёзного вопроса, на который музыка ещё ищет ответ.
</a:t>
            </a:r>
            <a:endParaRPr lang="en-US" sz="1181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тема развивается напряжённо и порой резко. Чайковский использует сильные динамические перепады, чтобы передать внутреннее волнение и столкновение противоположных чувств.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мелодические линии не снимают напряжение, а, наоборот, усиливают его. Поэтому первая часть звучит как драматическое вступление к большому музыкальному пути.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тревожное начало
</a:t>
            </a:r>
            <a:endParaRPr lang="en-US" sz="27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одна из самых знаменитых мелодий Чайковского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тему ведёт валторна, и её звучание напоминает спокойный человеческий голос. Мелодия очень широкая, мягкая и легко запоминается после первого прослушивания.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части звучит тепло и задумчиво. Оркестр здесь особенно прозрачен, а мелодия развивается плавно, как спокойный разговор или тихое размышление.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беспокойство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музыку входит тревога, и спокойствие становится менее устойчивым. Из-за этого вторая часть объединяет красоту, мягкость и лёгкое внутреннее напряжение.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четырёх частей симфонии
</a:t>
            </a:r>
            <a:endParaRPr lang="en-US" sz="2659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 меняется эмоциональная линия произведения от начала к завершению.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настроение заметно возрастает, и это подчёркивает движение от тревоги к утверждению победы.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общего характера четырёх частей Симфонии № 5 П. И. Чайковского; 1888 год.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внешне похожа на лёгкий вальс, но в ней нет полной беззаботности. Танцевальный ритм сохраняется, однако музыка словно постоянно оглядывается назад.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акценты и паузы делают движение чуть неустойчивым. Из-за этого вальс звучит изящно, но не слишком спокойно, как будто под красивой поверхностью скрыта тревога.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мастерски соединяет грацию танца с тонким драматизмом. Такая двойственность помогает услышать не только красоту формы, но и напряжение внутри неё.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подготавливает слушателя к финалу. После её зыбкой лёгкости особенно ясно чувствуется, что завершение должно принести окончательный ответ и освобождение.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вальс с внутренним беспокойством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движение к победному звучанию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заключительной части возвращается главный мотив, но теперь он звучит светлее, увереннее и шире. Оркестр постепенно набирает силу, и музыка устремляется к торжественной вершине.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создаёт ощущение преодоления и победы. После тревожного начала симфония приходит к твёрдому, яркому утверждению, поэтому завершение производит особенно сильное впечатление.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и их главные признаки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каждая часть симфонии раскрывает свою роль в общем драматическом замысле.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построена как движение от внутреннего напряжения к утверждению силы и света.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Чайковский. Симфония № 5 (1888)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в Симфонии № 5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Струнная группа задаёт основу звучания симфонии: она умеет передавать и тревожное напряжение, и широкую певучую лирику, связывая между собой разные эпизоды произведения.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Кларнеты, флейты и фаготы добавляют мягкие краски и помогают сделать музыкальную речь более выразительной. Их тембры особенно заметны в спокойных и размышляющих моментах.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 и другие медные инструменты придают музыке силу, блеск и торжественность. Именно они помогают подчеркнуть драматические повороты и победный характер финала.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 усиливают напряжение и подчёркивают крупные кульминации. Их сдержанное, но точное звучание делает оркестровую картину более собранной и мощной.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их возвращение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появление тем, но и их роль в развитии музыки: одни повторяются, другие меняют характер по ходу симфонии.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возвращается тема судьбы: она связывает части и создаёт ощущение единого большого замысла.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Чайковский. Симфония № 5; анализ тематического материала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Слушателя сразу захватывают запоминающиеся мелодии и сильные контрасты. Музыка звучит как понятный рассказ без слов, поэтому даже неподготовленный слушатель легко улавливает её драматический ход.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умеет соединять ясность формы с глубокими чувствами. В Симфонии № 5 каждая часть имеет свой характер, но все они складываются в цельную историю борьбы и преодоления.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впечатляет финал: он звучит широко, громко и уверенно. Именно такой завершённый образ делает произведение одним из самых любимых в концертном репертуаре.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симфония стала очень известной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слышны в музыке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говорит о тревоге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симфонии слышится настороженность, будто человек задаёт себе трудный вопрос и не находит сразу ответа. Темные краски оркестра, сдержанный темп и напряжённые интонации создают образ внутренней борьбы. Для этого фрагмента хорошо подходит портрет композитора или страница рукописи.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настроение становится теплее и мягче, словно после долгого сомнения приходит спокойный разговор с самим собой. Но в этой музыке радость не бывает полной и беззаботной: за лирикой остаётся тень тревоги. Здесь уместны нотная партитура и изображение оркестра.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минорного начала к мажорному финалу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Тональный путь подчёркивает не только смену настроения, но и постепенное укрепление музыкальной идеи в каждой следующей части.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воспринимается особенно убедительно именно потому, что светлое звучание вырастает из долгого напряжения.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Чайковский. Симфония № 5; тонально-драматургический анализ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5 в концертной жизни
</a:t>
            </a:r>
            <a:endParaRPr lang="en-US" sz="2663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1888 — премьера в 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впервые прозвучала под управлением автора и сразу показала, насколько сильно Чайковский владеет симфонической драматургией и оркестровым звучанием.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признание в мире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частью репертуара крупных оркестров разных стран и закрепилось как одно из самых узнаваемых сочинений русского композитора.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музыка для слушателей и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Симфонию включают в филармонические программы и школьное изучение, потому что в ней легко услышать контрасты частей, повторяющиеся темы и выразительность оркестра.
</a:t>
            </a:r>
            <a:endParaRPr lang="en-US" sz="157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по частям
</a:t>
            </a:r>
            <a:endParaRPr lang="en-US" sz="3071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сопоставить четыре части и увидеть, как меняются темп, лад, образ и ведущие интонации.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частях сохраняется единая драматическая линия, но каждая раскрывает её по-своему и ведёт к финальному утверждению.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Чайковский. Симфония № 5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5 построена как цельный рассказ о трудном пути, где повторяющаяся тема судьбы объединяет все части и не даёт музыке распасться на отдельные эпизоды.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показывает, как оркестр может передавать самые разные состояния: тревогу, мечтательность, танцевальную лёгкость и уверенное торжество. Это делает сочинение особенно выразительным и понятным.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произведения в том, что оно соединяет простоту запоминания с глубоким смыслом. Поэтому Симфония № 5 остаётся одним из главных символов русского симфонизма.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Симфонии № 5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5 показывает, как Чайковский превращает личное переживание в понятную каждому музыку. От тревожного начала до торжественного финала она ведёт слушателя к ощущению силы, надежды и победы.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2026-05-20T17:32:30Z</dcterms:created>
  <dcterms:modified xsi:type="dcterms:W3CDTF">2026-05-20T17:32:30Z</dcterms:modified>
</cp:coreProperties>
</file>