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вектора: основа вычислений в геометрии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становятся понятнее, когда их можно записать числами.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координаты вектора нужны в 11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соединяет чертёж и вычисления: он помогает быстро находить длину, сравнивать векторы и проверять их взаимное расположение без лишних построений.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и что означают его координаты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 не только отрезок, но и направление движения от начальной точки к конечной. Поэтому важны одновременно его длина, ориентация и положение на координатной плоскости.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как 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показывают, как изменились координаты точки при переходе от начала к концу. На плоскости это разность абсцисс и ординат двух точек.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трёхмерном случае к двум изменениям добавляется третье: координата по оси z. Тогда вектор записывают тройкой чисел, отражающей перемещение в пространстве.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начало и конец вектора совпадают, его координаты равны нулю. Такой вектор не имеет направления и длина его равна нулю.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1086"/>
            <a:ext cx="4164900" cy="19783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координат вектора в разных ситуациях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 меняется запись вектора в зависимости от числа координат и его положения.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всегда получаются вычитанием координат начала из координат конца; знак определяет направление, а нули означают отсутствие перемещения.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на оси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координата вектора соответствует его проекции на соответствующую ось. Поэтому числа в записи вектора напрямую отражают перемещение по горизонтали, вертикали или в глубину.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означает движение в сторону положительного направления оси, а отрицательное — в противоположную сторону. По знакам легко восстановить общий характер перемещения.
</a:t>
            </a:r>
            <a:endParaRPr lang="en-US" sz="1493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смещения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значение координаты показывает, насколько велико смещение вдоль оси. Чем больше модуль, тем дальше вектор уходит в соответствующем направлении.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полезно видеть оси, начало координат, сам вектор и его проекции. Такая схема превращает набор чисел в наглядное геометрическое описание.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координат вектора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связаны с длиной вектора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показывают, что длина определяется не суммой координат, а их квадратами и последующим извлечением корня.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длины нелинейный: одинаковое увеличение координат не даёт одинакового прироста. Формула длины опирается на теорему Пифагора.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геометрии; вычисления по координатам векторов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 вектора по координатам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задан парой координат, его длину находят по формуле √(x²+y²). Она отражает, что координаты образуют катеты прямоугольного треугольника, а искомая длина является гипотенузой.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трёхмерного вектора используется формула √(x²+y²+z²). Здесь к двум измерениям добавляется третье, но принцип остаётся тем же: длина получается через сумму квадратов.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координаты равны нулю, длина вектора тоже равна нулю. Это частный случай, который удобно помнить как проверку правильности вычислений.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координаты вектора по двум точкам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плоскости и пространства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 противоположные векторы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одинаковые координаты, длину и направление, даже если расположены в разных местах. Их можно мысленно переносить параллельно самим себе, не меняя геометрического смысла.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без 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вектор можно перенести в любую точку плоскости параллельно самому себе. Это удобно, потому что сохраняются длина, направление и все отношения между векторами.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отличаются только знаком всех координат. Если один вектор задан как (x; y), то противоположный ему записывается как (−x; −y) и направлен в обратную сторону.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равных и противоположных векторов упрощает вычисления в геометрии. Вместо построений достаточно проверить координаты, а затем сделать вывод о совпадении или смене направления.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как система опорных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векторы i и j задают два взаимно перпендикулярных направления длиной 1. Именно они служат опорой для описания любого другого вектора через числа, а не через отдельный чертёж. Благодаря этому координаты становятся коэффициентами разложения.
</a:t>
            </a:r>
            <a:endParaRPr lang="en-US" sz="1287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добавляет третью ось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трёхмерной системе к i и j добавляется вектор k, направленный вдоль оси z. Теперь любой вектор можно представить как сумму трёх базисных векторов с соответствующими коэффициентами, что делает запись компактной и однозначной.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как язык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записан как xi+yj или xi+yj+zk, его координаты уже не нужно отдельно угадывать: они прямо читаются как коэффициенты при базисе. Такой подход особенно полезен в задачах, где требуется точность и единый способ вычислений.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Единичные векторы и базис координатной системы
</a:t>
            </a:r>
            <a:endParaRPr lang="en-US" sz="24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длина вектора не равна сумме координат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сумме координат векторы могут иметь разную длину: решающую роль играет не сложение, а квадратичная зависимость координат.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растет нелинейно, поэтому по сумме координат ее определить нельзя; нужно использовать формулу через квадраты координат.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геометрии; расчет по формуле длины вектора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 координатам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 осям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сумму, складывают соответствующие координаты двух векторов отдельно. На плоскости получаем пару чисел, в пространстве — тройку, отражающую итоговое перемещение.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 в задачах, где рисунок сложен или не нужен. Ответ можно получить сразу вычислением, не теряя точность и время.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Координатное сложение совпадает с правилом треугольника и параллелограмма: конец первого вектора соединяют с началом второго, а сумма показывает общий результат движения.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 умножение вектора на число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из координат первого вектора вычитают соответствующие координаты второго. В результате получается новый вектор, который отражает изменение направления и величины перехода.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число каждая координата умножается на этот коэффициент. Координаты сохраняют общий порядок, но сам вектор может стать длиннее или короче.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отрицательный, вектор меняет направление на противоположное. При этом его длина зависит только от модуля числа, а не от знака.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равен нулю, все координаты обращаются в нуль. Получается нулевой вектор, у которого нет направления и отсутствует длина.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526256"/>
            <a:ext cx="4206300" cy="1837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с координатами вектора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операции с координатами вектора и их результаты в плоском и пространственном случаях.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действия выполняются покоординатно: это упрощает вычисления и позволяет быстро проверять ответ без геометрических построений.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 и геометрия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координаты вектора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алгоритм для школьных задач по алгебре и геометрии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координаты вектора помогают описывать перемещение тела, скорость и силу без лишних слов. По ним легко увидеть, куда направлено движение и насколько оно интенсивно, а также сравнивать разные ситуации на одной модели.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координаты вектора удобно использовать для задания пути между точками. Такой подход помогает определять смещение на плоскости карты, строить маршрут и связывать обычный чертеж с GPS-координатами.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старта и финиша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начальная и конечная точки, координатный способ сразу показывает, как изменилось положение объекта. Это особенно наглядно при движении по сетке, где видны горизонтальная и вертикальная составляющие смещения.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вектора работают в реальной практике
</a:t>
            </a:r>
            <a:endParaRPr lang="en-US" sz="23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 вектора
</a:t>
            </a:r>
            <a:endParaRPr lang="en-US" sz="242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не в вычислениях, а в невнимательном чтении условия и записи координат. Проверка порядка действий заметно снижает риск.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обратный порядок вычитания; также часто путают смысл координат точки и вектора. Значит, полезно каждый раз сверять обозначения и знак.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школьных задач по 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в задачах школьного экзамена
</a:t>
            </a:r>
            <a:endParaRPr lang="en-US" sz="249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требуется найти координаты вектора по заданным точкам. Здесь важно правильно определить начало и конец, а затем аккуратно выполнить вычитание соответствующих координат.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распространенная группа заданий связана с длиной, равенством и противоположностью векторов. Такие задачи проверяют, умеете ли вы применять формулы и анализировать знаки координат.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экзаменационных задачах нередко встречаются операции сложения и вычитания. Координатный способ особенно полезен, потому что позволяет быстро получить ответ без сложного чертежа.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встречаются задачи на коллинеарность векторов и работу с треугольниками, параллелограммами и отрезками. Здесь координаты помогают увидеть связь между алгеброй и геометрией.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координаты вектора связаны с другими темами
</a:t>
            </a:r>
            <a:endParaRPr lang="en-US" sz="2437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координаты вектора помогают описать две точки и найти положение середины отрезка через их координаты. Это делает геометрическую задачу вычислимой.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 отношении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координатный подход используется при делении отрезка в заданном отношении. Формулы опираются на координаты концов и связывают вектор с точкой на прямой.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Направляющий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координаты вектора переходят в описание прямой: направляющий вектор показывает ее направление и позволяет строить уравнение в аналитической геометрии.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тема соединяет координаты точек, уравнения прямых и векторные представления фигур. Благодаря этому алгебра и геометрия работают как единый инструмент.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 — язык точных вычислений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связывают рисунок и формулы, поэтому позволяют быстро находить длину, направление и сумму векторов. В 11 классе это один из самых полезных инструментов аналитической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2026-05-30T05:27:14Z</dcterms:created>
  <dcterms:modified xsi:type="dcterms:W3CDTF">2026-05-30T05:27:14Z</dcterms:modified>
</cp:coreProperties>
</file>