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 причастиях перед н/нн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выбрать е, ё, а или я перед н и нн.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семикласснику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часто похожи на обычные прилагательные, поэтому в них легко ошибиться. Сегодня вы научитесь находить исходный глагол, видеть нужный суффикс и правильно писать решённый, прочитанный, сделанный и лелеянный.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могут стоять перед н и нн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встречается в полных страдательных причастиях с суффиксом -енн-. По ней удобно узнавать форму слова и связывать её с исходным глаголом, от которого причастие было образовано.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 пишется в ряде причастий под ударением. Такая гласная помогает сразу понять, что слово относится к особой модели образования и не совпадает с безударным написанием.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 встречается в причастиях с суффиксом -анн-. Это устойчивая орфографическая модель, которая сохраняет связь с глагольной основой и часто встречается в учебных примерах.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пишется в причастиях с суффиксом -янн-. Такие формы нужно запоминать вместе с исходным глаголом, потому что именно он подсказывает верное написание.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написания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важные варианты написания гласных перед н и нн в полных страдательных причастиях.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Гласная перед н и нн показывает, по какой модели образовано слово, и помогает восстановить исходный глагол.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полных страдательных причастиях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—енн- и буква 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—енн- встречается в полных страдательных причастиях, которые образованы от глагольной основы. Буква е здесь не случайна: она входит в устойчивую орфографическую модель и помогает распознать форму слова.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найти исходный глагол. Тогда становится понятно, почему в слове появляется именно е, а не другая гласная, и как образуется причастие.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модели относятся слова сваренный, измеренный, посеянный, увиденный. Они показывают, что одна и та же орфограмма может встречаться в разных по смыслу словах.
</a:t>
            </a:r>
            <a:endParaRPr lang="en-US" sz="879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относится к полной страдательной форме и в нём слышится модель -енн-, букву е нужно писать и проверять по исходному глаголу, а не по звучанию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е перед нн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 пишется именно в полных страдательных причастиях с моделью -енн-. Важно не путать их с краткими формами, где суффикс уже не сохраняется полностью.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найти, от какого глагола образовано слово. Это помогает увидеть, что е сохраняет связь с исходной основой и подтверждает правильный выбор написания.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 сомнений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выученный, посеянный и подаренный наглядно показывают эту орфограмму. В них буква е помогает отличить причастие от похожих по виду слов других разрядов.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обратить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нн стоит е, важно проверить, что слово является именно полным страдательным причастием, а не прилагательным с похожим написанием или краткой формой.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примера с ё помогают запомнить ударную модель: решённый, включённый, освещённый и привлечённый.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этих словах подсказывает, что перед нн пишется именно ё.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орфографического правила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частотность моделей, чтобы сразу увидеть самые знакомые варианты написания.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упражнениях встречаются модели с е и а, а формы с ё и я требуют особого внимания при проверке.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школьного материала по теме; условное распределение для наглядности
</a:t>
            </a:r>
            <a:endParaRPr lang="en-US" sz="7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пишется, а перед нн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 —анн-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а пишется в полных страдательных причастиях с суффиксом -анн-. Эта модель устойчива и помогает быстро определить, как связано слово с исходным глаголом.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написанный, сломанный, сказанный и рассказанный хорошо показывают, как работает это правило. В каждом случае можно восстановить глагол и увидеть нужную гласную.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модель, легче отличать причастия от слов, которые просто похожи по написанию. Тогда меньше риска перепутать орфограмму в диктанте или упражнении.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глагол, потом определить полную форму причастия и только после этого выбрать букву. Такой порядок помогает не полагаться только на 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я перед нн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 —янн-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 встречается в причастиях с суффиксом -янн-. Эта модель менее частотна, но её важно знать, потому что именно в ней ученики часто сомневаются.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-ять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слова соотносятся с глаголами на -ять, например лелеять. Поэтому исходная форма слова особенно помогает выбрать правильную гласную и не допустить ошибки.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лелеянный, сеянный, веянный и клеянный удобно рассматривать вместе. Они показывают, что одна и та же орфограмма может быть связана с разными по смыслу действиями.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выглядит необычно, нужно проверить его по глаголу и по модели образования. Тогда буква я перед нн будет выбрана уверенно и без лишних сомнений.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написаний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«Гласные в причастиях перед н/нн»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буква перед н или нн связана с исходным глаголом и суффиксом причастия.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нужную букву, нужно сначала определить, от какого глагола образовано слово.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перед н и нн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орфографического разбора полных страдательных причастий.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причастия: одна 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пишется одна н: решён, прочитан, сделан, написан. Такая форма обозначает признак по действию, но уже без полного суффикса.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полной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связано с полной формой, поэтому легко соотнести решён с решённый, прочитан с прочитанный и не добавлять лишнюю букву н в конце.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краткой формы и не имеет окончания полной формы, нужно писать одну н. Это особенно важно в диктантах и упражнениях на внимание.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прилагательные с похожим написанием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Деревянный, оловянный, стеклянный и ветряной — это прилагательные. Они называют постоянный признак предмета, а не действие, поэтому не проверяются через глагол.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слов нет исходного глагола, от которого можно было бы образовать причастие по правилу н и нн. Из-за этого их написание нужно запоминать отдельно.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такие слова нередко смешивают с причастиями, потому что в них тоже есть нн или похожее звучание. Особенно легко ошибиться в тренировочных заданиях.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признак материала, времени или свойства и не связано с действием, это прилагательное. Тогда правило о гласных перед н и нн не применяется.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словах с н и нн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ё на 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ошибка — писать е вместо ё в словах решённый и включённый. Под ударением именно ё помогает увидеть правильную форму и не исказить написание.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суффиксов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-анн- и -янн-, особенно в словах написанный и лелеянный. В таких случаях помогает вспомнить исходный глагол и способ образования слова.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н в кратких 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типичная ошибка — добавлять вторую н в словах написаный, сделаный, прочитаный. В краткой форме страдательного причастия должна быть только одна н.
</a:t>
            </a:r>
            <a:endParaRPr lang="en-US" sz="10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каких случаях чаще всего ошибаются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 тренировочных работах, когда нужно быстро выбрать гласную и форму слова без подсказки.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затрудняет написание ё под ударением; затем идут выбор между, а и я и различение частей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ошибок на уроках русского языка; значения на диаграмме условные
</a:t>
            </a:r>
            <a:endParaRPr lang="en-US" sz="7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96142" y="1953733"/>
            <a:ext cx="23433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 — решить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решённый и решён: в первой форме слово полное, во второй — краткое. Обе формы связаны с глаголом решить, но пишутся по-разному.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8790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 — прочитанный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прочитанный — прочитан показывает, как полная форма переходит в краткую. Полезно сразу выделять глагол прочитать и видеть, где пишется одна н, а где две.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6023" y="3535833"/>
            <a:ext cx="2343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Написать — написанный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написанный — написан помогает запомнить модель с -анн-. Если ученику ясно, что слово связано с глаголом написать, выбор написания становится проще.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487908" y="3536860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Лелеять — лелеянный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лелеянный относится к модели с -янн-. При сопоставлении с краткой формой лелеян важно помнить, что полная форма содержит две н, а краткая — одну.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9265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 — сделанный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сделанный и сделан легко заметить общую основу и разницу в форме. Полная форма сохраняет суффикс, а краткая форма обходится одной н.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проверки написания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письма, диктанта и орфографического разбора.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 короткой записи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 и 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буквы е и ё встречаются в суффиксах -енн- и -ённ-. Выбор зависит от исходного глагола и ударения в слове.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 и 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а и я пишутся в моделях -анн- и -янн-. Такие формы нужно соотносить с глаголом, чтобы не перепутать похожие по звучанию слова.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пишется одна н: решён, написан, сделан, прочитан. Эта особенность сразу отделяет краткую форму от полной.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глагол, затем определяют форму слова и только потом выбирают гласную перед н или нн. Такой порядок снижает количество 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Гласная перед н и нн помогает быстро узнать, как образовано причастие и как его писать. Если помнить исходный глагол, форму слова и основные модели, ошибок станет заметно меньше.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2026-05-28T19:01:56Z</dcterms:created>
  <dcterms:modified xsi:type="dcterms:W3CDTF">2026-05-28T19:01:56Z</dcterms:modified>
</cp:coreProperties>
</file>