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главный помощник организма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управляет движением, чувствами и быстрыми решениями каждый день.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помощник, который не отдыхает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трудится и днём, и ночью: принимает сигналы, передаёт команды и помогает замечать всё важное вокруг, даже когда мы спим.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нервная система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6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находится в черепе и управляет многими важными делами: мышлением, памятью, речью и выбором действий. Можно сказать, это главный командир всего организма.
</a:t>
            </a:r>
            <a:endParaRPr lang="en-US" sz="2741" dirty="0"/>
          </a:p>
        </p:txBody>
      </p:sp>
      <p:sp>
        <p:nvSpPr>
          <p:cNvPr id="11" name="Text 3"/>
          <p:cNvSpPr txBox="1"/>
          <p:nvPr/>
        </p:nvSpPr>
        <p:spPr>
          <a:xfrm>
            <a:off x="683400" y="568515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спрятан внутри позвоночника и связывает головной мозг с телом. По нему сигналы быстро идут туда и обратно, помогая движениям и простым ответам.
</a:t>
            </a:r>
            <a:endParaRPr lang="en-US" sz="2900" dirty="0"/>
          </a:p>
        </p:txBody>
      </p:sp>
      <p:sp>
        <p:nvSpPr>
          <p:cNvPr id="12" name="Text 4"/>
          <p:cNvSpPr txBox="1"/>
          <p:nvPr/>
        </p:nvSpPr>
        <p:spPr>
          <a:xfrm>
            <a:off x="683400" y="763790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
</a:t>
            </a:r>
            <a:pPr algn="l" indent="0" marL="0">
              <a:lnSpc>
                <a:spcPct val="100000"/>
              </a:lnSpc>
              <a:buNone/>
            </a:pPr>
            <a:r>
              <a:rPr lang="en-US" sz="1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тянутся по всему телу, как тонкие дорожки сообщений. Они соединяют органы чувств, мышцы и мозг, чтобы организм мог вовремя реагировать на всё вокруг.
</a:t>
            </a:r>
            <a:endParaRPr lang="en-US" sz="28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— центр управления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и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помогает думать, сравнивать, выбирать и делать выводы. Когда ребёнок решает задачу или придумывает игру, именно он находит самый подходящий путь.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речь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запоминает имена, правила, стихи и новые слова. Благодаря мозгу человек может говорить, читать и понимать других, как настоящий переводчик мыслей.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узнаёт лица, считает, рисует и фантазирует. Чем больше он тренируется, тем увереннее выполняет новые задания и тем легче учится.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мозг особенно любознательный и быстро учится. Новые впечатления, игры, чтение и упражнения помогают ему становиться сильнее и сообразительнее.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— быстрый путь сигналов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мозг и тело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передаёт команды от головного мозга к мышцам и возвращает сведения обратно. Благодаря этому тело получает точные указания без лишних задержек.
</a:t>
            </a:r>
            <a:endParaRPr lang="en-US" sz="2511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движениям
</a:t>
            </a:r>
            <a:pPr algn="l" indent="0" marL="0">
              <a:lnSpc>
                <a:spcPct val="100000"/>
              </a:lnSpc>
              <a:buNone/>
            </a:pPr>
            <a:r>
              <a:rPr lang="en-US" sz="24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идёт, прыгает или держит карандаш, спинной мозг участвует в передаче сигналов. Он делает движения согласованными, будто хороший помощник на стартовой линии.
</a:t>
            </a:r>
            <a:endParaRPr lang="en-US" sz="2435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Реагирует очень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оказался слишком горячим, рука отдёргивается почти мгновенно. Такой быстрый ответ нужен, чтобы защитить тело ещё до того, как мы успеем подумать.
</a:t>
            </a:r>
            <a:endParaRPr lang="en-US" sz="2511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без лишнего шума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не любит задержек и лишних кругов. Он выбирает короткий путь для сообщений, поэтому многие реакции происходят так быстро, будто тело всё уже поняло.
</a:t>
            </a:r>
            <a:endParaRPr lang="en-US" sz="25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— сеть сообщений по всему телу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чувств к мозгу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нервы собирают сведения от глаз, ушей, кожи, носа и языка и несут их в мозг. Так организм узнаёт о свете, звуках, запахах и прикосновениях.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к мышцам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нервы передают приказ от мозга к мышцам. Благодаря этому мы можем поднять руку, побежать, улыбнуться или осторожно отступить в сторону.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работают очень быстро, почти как молнии в миниатюре. Именно поэтому человек успевает моргнуть, дёрнуться от боли или остановиться перед опасностью.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всего тела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нервов части тела не смогли бы понимать друг друга. Нервная сеть соединяет органы и помогает каждому из них вовремя получать нужные сообщения.
</a:t>
            </a:r>
            <a:endParaRPr lang="en-US" sz="246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замечают свет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глаза первыми встречают свет, а вечером замечают, что стало темнее. Они помогают узнать цвет, форму и движение, словно маленькие фонарики с отличной памятью.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ловят звуки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улавливают шорох листьев, звонок на урок и голос друга. Благодаря им мозг понимает, что происходит рядом, даже если глаза в этот момент заняты другим делом.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чувствует прикосновение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сообщает, тепло ли вокруг, холодно ли, мягкий ли шарф и не слишком ли горячий чай. Она словно внимательный охранник, который первым замечает важные перемены.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органы чувств передают новости в мозг
</a:t>
            </a:r>
            <a:endParaRPr lang="en-US" sz="5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быстрый рефлекс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Сигнал замечен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Кожа, глаза или другой орган чувств замечают опасность, например горячий предмет или яркую вспышку. Сообщение сразу отправляется дальше, без долгих раздумий.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Тело защищается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выполняют приказ: рука отдёргивается, глаза моргают, а кашель или чихание очищают дыхательные пути. Рефлекс помогает защитить организм в нужный момент.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Ответ проходит через спинной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быстро доходит до спинного мозга, а оттуда тут же возвращается команда к мышцам. Всё происходит так быстро, что человек почти не успевает испугаться.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8038" y="6597494"/>
            <a:ext cx="533475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мозгу учиться лучше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слова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читает, мозг тренируется узнавать буквы, складывать их в слова и понимать смысл. Чем больше практики, тем увереннее он работает.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связи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учёбы между клетками мозга появляются и укрепляются связи. Это похоже на строительство удобных мостиков, по которым знания проходят быстрее и легче.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отдых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мозг не ленится, а аккуратно упорядочивает впечатления дня. После хорошего отдыха запоминать правила, стихи и задания становится гораздо проще.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упражнение повторять несколько раз, оно запоминается надёжнее. Мозг любит тренировки и быстро замечает, что уже умеет делать важное дело без ошибок.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527" y="240032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шума
</a:t>
            </a:r>
            <a:pPr algn="l" indent="0" marL="0">
              <a:lnSpc>
                <a:spcPct val="100000"/>
              </a:lnSpc>
              <a:buNone/>
            </a:pPr>
            <a:r>
              <a:rPr lang="en-US" sz="2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звуки мешают мозгу сосредоточиться и быстро утомляют нервы. После шума человеку труднее слушать, думать и спокойно выполнять задания.
</a:t>
            </a:r>
            <a:endParaRPr lang="en-US" sz="2371" dirty="0"/>
          </a:p>
        </p:txBody>
      </p:sp>
      <p:sp>
        <p:nvSpPr>
          <p:cNvPr id="8" name="Text 1"/>
          <p:cNvSpPr txBox="1"/>
          <p:nvPr/>
        </p:nvSpPr>
        <p:spPr>
          <a:xfrm>
            <a:off x="805527" y="60794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и волнение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нужно делать очень быстро и ещё немного волноваться, нервной системе приходится работать с перегрузкой. Она начинает уставать и просит паузу.
</a:t>
            </a:r>
            <a:endParaRPr lang="en-US" sz="2477" dirty="0"/>
          </a:p>
        </p:txBody>
      </p:sp>
      <p:sp>
        <p:nvSpPr>
          <p:cNvPr id="9" name="Text 2"/>
          <p:cNvSpPr txBox="1"/>
          <p:nvPr/>
        </p:nvSpPr>
        <p:spPr>
          <a:xfrm>
            <a:off x="2252375" y="4239900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
</a:t>
            </a:r>
            <a:pPr algn="l" indent="0" marL="0">
              <a:lnSpc>
                <a:spcPct val="100000"/>
              </a:lnSpc>
              <a:buNone/>
            </a:pPr>
            <a:r>
              <a:rPr lang="en-US" sz="2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мало спит, мозгу не хватает времени на отдых и порядок в мыслях. Тогда внимание становится рассеянным, а настроение — капризным.
</a:t>
            </a:r>
            <a:endParaRPr lang="en-US" sz="2486" dirty="0"/>
          </a:p>
        </p:txBody>
      </p:sp>
      <p:sp>
        <p:nvSpPr>
          <p:cNvPr id="10" name="Text 3"/>
          <p:cNvSpPr txBox="1"/>
          <p:nvPr/>
        </p:nvSpPr>
        <p:spPr>
          <a:xfrm>
            <a:off x="2252375" y="79190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восстановиться
</a:t>
            </a:r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сон, прогулка и спокойное дыхание помогают нервной системе снова стать бодрой. После отдыха тело лучше двигается, а голова думает яснее.
</a:t>
            </a:r>
            <a:endParaRPr lang="en-US" sz="2439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утомляет нервную систему
</a:t>
            </a:r>
            <a:endParaRPr lang="en-US" sz="5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для мозга и нервов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000788"/>
            <a:ext cx="71346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
</a:t>
            </a:r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мозг отдыхает и лучше запоминает то, что человек узнал днём. Если ложиться спать вовремя, утром легче думать, слушать и выполнять задания без лишней усталости.
</a:t>
            </a:r>
            <a:endParaRPr lang="en-US" sz="2092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333381"/>
            <a:ext cx="71346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Прогулки, бег, игры и зарядка помогают крови лучше двигаться, а значит, мозг получает больше сил. После активного дня тело работает бодрее, а настроение становится лучше.
</a:t>
            </a:r>
            <a:endParaRPr lang="en-US" sz="2092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5689884"/>
            <a:ext cx="71346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еда
</a:t>
            </a:r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Чистой воде и разнообразной еде мозг радуется не меньше, чем хорошим оценкам. Овощи, фрукты, крупы, рыба и другие полезные продукты помогают ему работать спокойно и уверенно.
</a:t>
            </a:r>
            <a:endParaRPr lang="en-US" sz="2092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033299"/>
            <a:ext cx="71346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Перерывы между делами
</a:t>
            </a:r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учёбы есть короткий отдых, нервная система успевает немного передохнуть. Полезно встать, потянуться, посмотреть вдаль или просто посидеть спокойно несколько минут.
</a:t>
            </a:r>
            <a:endParaRPr lang="en-US" sz="2092" dirty="0"/>
          </a:p>
        </p:txBody>
      </p:sp>
      <p:sp>
        <p:nvSpPr>
          <p:cNvPr id="15" name="Text 6"/>
          <p:cNvSpPr txBox="1"/>
          <p:nvPr/>
        </p:nvSpPr>
        <p:spPr>
          <a:xfrm>
            <a:off x="10470000" y="8347493"/>
            <a:ext cx="71346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улице, прогулки и подвижные занятия на свежем воздухе помогают снять усталость. После такого отдыха легче сосредоточиться, а голова словно становится яснее и светлее.
</a:t>
            </a:r>
            <a:endParaRPr lang="en-US" sz="20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от чувства к действию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нервная система получает информацию, передаёт её в мозг и возвращает команду телу.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25260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72573" y="6509875"/>
            <a:ext cx="4608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95773" y="8544263"/>
            <a:ext cx="6144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эмоции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радуется, лицо становится светлее, хочется улыбаться и двигаться активнее. Нервная система помогает замечать приятные события и делиться хорошим настроением с другими.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становится страшно, тело готовится защититься: сердце бьётся быстрее, дыхание меняется, а мышцы напрягаются. Это помогает быстрее заметить опасность и быть внимательнее.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появляется, когда происходит что-то неожиданное. Мозг быстро собирает новые сведения, чтобы понять ситуацию, поэтому человек может широко открыть глаза и надолго запомнить событие.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человек дышит ровнее, лучше слышит объяснение и легче сосредоточивается. Нервная система любит такие моменты, потому что тогда ей проще работать без лишней спешки.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527" y="240032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2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спрятан в черепе, а спинной мозг — в позвоночнике. Эти костные «домики» защищают важные части нервной системы от ударов и неловких движений.
</a:t>
            </a:r>
            <a:endParaRPr lang="en-US" sz="2330" dirty="0"/>
          </a:p>
        </p:txBody>
      </p:sp>
      <p:sp>
        <p:nvSpPr>
          <p:cNvPr id="8" name="Text 1"/>
          <p:cNvSpPr txBox="1"/>
          <p:nvPr/>
        </p:nvSpPr>
        <p:spPr>
          <a:xfrm>
            <a:off x="805527" y="60794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рюкзак
</a:t>
            </a:r>
            <a:pPr algn="l" indent="0" marL="0">
              <a:lnSpc>
                <a:spcPct val="100000"/>
              </a:lnSpc>
              <a:buNone/>
            </a:pPr>
            <a:r>
              <a:rPr lang="en-US" sz="2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нужно носить аккуратно, чтобы он не был слишком тяжёлым. Слишком большой вес мешает спине держаться ровно и быстро утомляет ребёнка.
</a:t>
            </a:r>
            <a:endParaRPr lang="en-US" sz="2543" dirty="0"/>
          </a:p>
        </p:txBody>
      </p:sp>
      <p:sp>
        <p:nvSpPr>
          <p:cNvPr id="9" name="Text 2"/>
          <p:cNvSpPr txBox="1"/>
          <p:nvPr/>
        </p:nvSpPr>
        <p:spPr>
          <a:xfrm>
            <a:off x="2252375" y="4239900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 игре
</a:t>
            </a:r>
            <a:pPr algn="l" indent="0" marL="0">
              <a:lnSpc>
                <a:spcPct val="10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подвижных игр лучше не толкаться и не устраивать опасные прыжки. Тогда меньше шансов упасть и повредить голову, спину или шею.
</a:t>
            </a:r>
            <a:endParaRPr lang="en-US" sz="2592" dirty="0"/>
          </a:p>
        </p:txBody>
      </p:sp>
      <p:sp>
        <p:nvSpPr>
          <p:cNvPr id="10" name="Text 3"/>
          <p:cNvSpPr txBox="1"/>
          <p:nvPr/>
        </p:nvSpPr>
        <p:spPr>
          <a:xfrm>
            <a:off x="2252375" y="79190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беречь голову и спину дома, в школе и на улице, нервная система чувствует себя спокойнее. А значит, и учиться, и играть становится легче.
</a:t>
            </a:r>
            <a:endParaRPr lang="en-US" sz="2603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голову и спину
</a:t>
            </a:r>
            <a:endParaRPr lang="en-US" sz="5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 животных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66681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выживании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рыбы, птицы, кошки и собаки нервная система помогает искать еду, замечать опасность и быстро выбирать, куда бежать, лететь или плыть.
</a:t>
            </a:r>
            <a:endParaRPr lang="en-US" sz="2900" dirty="0"/>
          </a:p>
        </p:txBody>
      </p:sp>
      <p:sp>
        <p:nvSpPr>
          <p:cNvPr id="12" name="Text 3"/>
          <p:cNvSpPr txBox="1"/>
          <p:nvPr/>
        </p:nvSpPr>
        <p:spPr>
          <a:xfrm>
            <a:off x="6793508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через опыт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тоже учатся: запоминают дорогу, узнают хозяина и понимают, какие действия приводят к награде. Их нервная система хранит полезный опыт не хуже маленькой записной книжки.
</a:t>
            </a:r>
            <a:endParaRPr lang="en-US" sz="2900" dirty="0"/>
          </a:p>
        </p:txBody>
      </p:sp>
      <p:sp>
        <p:nvSpPr>
          <p:cNvPr id="13" name="Text 4"/>
          <p:cNvSpPr txBox="1"/>
          <p:nvPr/>
        </p:nvSpPr>
        <p:spPr>
          <a:xfrm>
            <a:off x="12427583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особый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нервная система особенно сложная. Поэтому мы можем говорить, читать, считать, фантазировать и создавать новые идеи, а не только реагировать на события.
</a:t>
            </a:r>
            <a:endParaRPr lang="en-US" sz="2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сигналы тела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зевота подсказывает: пора отдохнуть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долго сидел за уроками, потом начал зевать и тереть глаза. Это не просто смешная привычка: организм намекает, что устал и хочет передышки. Иногда достаточно встать, пройтись и сделать несколько спокойных вдохов.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Мурашки и дрожь в прохладный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стало холодно, и кожа словно покрылась маленькими бугорками. Тело старается согреться, поэтому появляется дрожь и мурашки. Такие сигналы помогают вовремя надеть тёплую одежду и не мёрзнуть.
</a:t>
            </a:r>
            <a:endParaRPr lang="en-US" sz="1802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Покраснение щёк, когда волнуешься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выступлением у доски щёки стали красными, а сердце забилось быстрее. Это обычная реакция на волнение: нервная система сообщает, что сейчас важно собраться, успокоиться и сделать медленный вдох.
</a:t>
            </a:r>
            <a:endParaRPr lang="en-US" sz="18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спокойствие и силы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 идёт по привычному порядку, нервной системе легче работать без суеты. Вовремя вставать, есть, учиться и отдыхать — значит помогать мозгу не путаться.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для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перерывы между делами дают телу и голове немного передохнуть. После них легче сосредоточиться, а задания перестают казаться слишком длинными и утомительными.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экранов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смотреть в экран без остановки, глаза и мозг устают быстрее. Полезно иногда отложить телефон или планшет и переключиться на игру, прогулку или чтение.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вдох и такой же медленный выдох помогают успокоиться, когда что-то не получается. Несколько таких дыханий — и тело уже меньше спешит, а мысли становятся яснее.
</a:t>
            </a:r>
            <a:endParaRPr lang="en-US" sz="246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небольшой по размеру орган делает очень большую работу: принимает сигналы, принимает решения и помогает человеку быть самим собой.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1,3–1,4 кг
</a:t>
            </a:r>
            <a:pPr algn="ctr" indent="0" marL="0">
              <a:lnSpc>
                <a:spcPct val="100000"/>
              </a:lnSpc>
              <a:buNone/>
            </a:pPr>
            <a:r>
              <a:rPr lang="en-US" sz="1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примерно столько весит мозг человека, хотя именно он управляет почти всем телом и помогает учиться, думать и запоминать.
</a:t>
            </a:r>
            <a:endParaRPr lang="en-US" sz="8745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анатомии человека; справочные данные о массе мозга взрослого человека
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нервной системе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состоит из головного мозга, спинного мозга и нервов. Все эти части работают вместе, словно дружная команда, где у каждого есть своё важное дело.
</a:t>
            </a:r>
            <a:endParaRPr lang="en-US" sz="2511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сигналов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получает сообщения от органов чувств: глаз, ушей, кожи, носа и языка. Затем мозг быстро разбирает, что происходит вокруг, и решает, как ответить.
</a:t>
            </a:r>
            <a:endParaRPr lang="en-US" sz="2511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телу
</a:t>
            </a:r>
            <a:pPr algn="l" indent="0" marL="0">
              <a:lnSpc>
                <a:spcPct val="100000"/>
              </a:lnSpc>
              <a:buNone/>
            </a:pPr>
            <a:r>
              <a:rPr lang="en-US" sz="2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сигнала мозг отправляет команду мышцам или другим органам. Благодаря этому человек может двигаться, говорить, моргать, улыбаться и вовремя защищаться от опасности.
</a:t>
            </a:r>
            <a:endParaRPr lang="en-US" sz="2321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помогает думать, чувствовать, учиться и запоминать новое. Без неё человек не смог бы так быстро узнавать мир и управлять своими действиями.
</a:t>
            </a:r>
            <a:endParaRPr lang="en-US" sz="25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идея: нервная система делает нас самими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связывает мысли, чувства и движения в одну умную работу. Если заботиться о сне, еде, движении и спокойствии, она помогает нам расти и учиться.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2026-05-26T02:31:17Z</dcterms:created>
  <dcterms:modified xsi:type="dcterms:W3CDTF">2026-05-26T02:31:17Z</dcterms:modified>
</cp:coreProperties>
</file>