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jpe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Н. Тынянов: «Подпоручик Киже» и «Восковая персона»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где бумага сильнее человека и власть сильнее здравого смысла.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Тынянов превращал историю в живой сюжет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писал о XVIII веке, но говорил о проблемах, понятных и сегодня: о власти, страхе, бюрократии и силе слова. Его проза соединяет историческую точность, иронию и внимание к документу.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Юрий Николаевич Тынянов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эпохи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работал со старинными словами, документами и стилем XVIII века. Благодаря этому его исторические тексты звучат убедительно и выразительно.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ученый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был не только автором художественных произведений, но и исследователем литературы. Он умел соединять научную точность с ярким, образным повествованием.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механизмы власти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произведениях Тынянов показывает, как через мелкие служебные ситуации раскрываются страх, подчинение и безличная сила власти.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время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Николаевич Тынянов родился в 1894 году и умер в 1943 году. Его творчество связано с эпохой больших исторических перемен и интереса к прошлому.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каким эпохам обращался Тынянов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выбирал такие исторические эпохи, где особенно заметны дворцовые интриги, чины и зависимость человека от начальства. Через это он говорил о вечных общественных проблемах.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фон и смысл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точные детали прошлого сочетаются с вымыслом. Документальная основа помогает создать убедительный мир, а художественный сюжет делает его особенно выразительным.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и художественный вымысел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повесть «Подпоручик Киже»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пишет повесть о несуществующем офицере, который рождается из ошибки в документе. Сюжет сразу показывает, как бумага может подменить реальность.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Канцелярская цепочка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страха перед начальством чиновники не исправляют запись, а продолжают оформлять ее дальше. Так фикция получает официальное существование.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повести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Киже повышают, переводят и даже наказывают только на бумаге. Реального человека нет, но канцелярия продолжает действовать так, будто он существует.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вымышленному офицеру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неточность в бумагах запускает цепочку бюрократических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смешна и серьезна одновременно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из того, что живой человек отсутствует, а вокруг его имени разворачивается целая служебная жизнь. Бумага начинает вести себя важнее реальности.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не спорят с абсурдом, потому что боятся ошибки больше, чем нелепости. Их поведение показывает, как привычка подчиняться может заменить здравый смысл.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не просто шутит над бюрократией. Он показывает систему, в которой форма становится важнее сути, а правильная подпись — важнее правды.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заставляет улыбнуться, но одновременно задуматься о том, как легко человек теряется в безличном порядке и чужих распоряжениях.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«Подпоручика Киже»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одна случайная запись становится основой целой служебной истории и меняет поведение людей.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в сюжете — бюрократия и страх. Именно они позволяют ошибке превратиться в устойчивую официальную реальность.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повести Ю. Н. Тынянова «Подпоручик Киже»
</a:t>
            </a:r>
            <a:endParaRPr lang="en-US" sz="11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показывает, что в такой системе вымышленный человек может стать удобнее настоящего. Главное — чтобы он не нарушал привычный ход службы.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власти в «Подпоручике Киже»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повести действует как безличный механизм. Она не ищет правду, а стремится сохранить видимость порядка, даже если для этого приходится поддерживать очевидную фикцию.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Чины, приказы и подписи оказываются сильнее живого человека. Судьба офицера зависит не от поступков, а от того, как его имя записано в бумагах.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«Восковая персона»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Правитель, ставший образом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Петра I остается не живой человек, а его официальный образ. Восковая фигура сохраняет черты лица, но уже не передает человеческого присутствия. Такой образ можно показать в дворцовом интерьере, среди свечей и торжественной тишины.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 вместо жизни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восковой фигуры сохраняется привычный придворный порядок. Это не просто память о государе, а церемония, где важнее внешний знак власти, чем сама личность. Для иллюстрации подойдут гравюры XVIII века и строгая обстановка зала.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Восковая персона соединяет историческую правду и художественный смысл. Она напоминает, что власть может продолжать существовать как образ, даже когда человека уже нет. Такой сюжет хорошо раскрывают старинные портреты и детали дворцовой культуры.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в посмертном образе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предстает не как живой человек, а как знак эпохи, когда Россия резко менялась и укреплялась как государство. Его образ уже отделяется от личной судьбы.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государя важнее становится церемония, чем личность. Поэтому в повести образ Петра продолжает существовать в ритуале, хотя самого человека уже нет.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Восковая фигура сохраняет узнаваемые черты правителя, но лишена голоса, воли и движения. Так Тынянов показывает, как память превращает человека в официальный символ.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показывает двойственность: перед нами не настоящий человек, а искусственно сохранённый государственный образ и память о власти.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соединяют живое и неживое в одном образе.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повести Ю. Н. Тынянова «Восковая персона»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80655"/>
            <a:ext cx="4417500" cy="2403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повестей Тынянова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в двух произведениях показаны власть, человек и исторический образ.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повести власть создаёт фикцию, во второй — сохраняет символ. Оба сюжета показывают, что официальная форма сильнее живой реальности.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Ю. Н. Тынянова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двух произведений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повестях человек зависит от системы, где приказ, чин и подпись могут оказаться важнее правды. Именно поэтому случайность становится частью истории.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показывает, что власть любит не живую личность, а удобный для неё образ. Отсюда ритуалы, страх ошибки и подчинение бумаге.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истории учат замечать, как язык документов влияет на судьбы людей. Бумага здесь не просто запись, а инструмент, который создаёт и закрепляет реальность.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Тынянова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соединяет точность исторических деталей с насмешливым взглядом на происходящее, поэтому его повести одновременно похожи на документ и на сатирическую историю.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приёмы — ирония и канцелярский язык; именно они сильнее всего раскрывают абсурд власти и делают исторический сюжет выразительным.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повестей Ю. Н. Тынянова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868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тщательно выбирает детали эпохи, чтобы читатель верил изображённому времени. Предметы, чины и обстановка помогают почувствовать XVIII век без длинных объяснений.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говорит о серьёзном с лёгкой насмешкой. Благодаря этому смешное не разрушает смысл, а делает его заметнее и понятнее для читателя.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документов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формулировки у него звучат сухо и строго, но именно они часто раскрывают нелепость происходящего. Канцелярская речь становится способом показать механичность власти.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фразы и быстрые диалоги придают повествованию живость. Они помогают показать, как люди в служебной среде говорят не о чувствах, а о приказах и страхах.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 и художественный вымысел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вымысел у него не спорит с фактами, а усиливает их смысл. Благодаря этому читатель видит не только прошлое, но и общие для любой эпохи проблемы человека и государства.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берёт за основу реальные эпохи, события и исторические фигуры, но не пересказывает историю буквально. Он выбирает такие подробности, которые помогают понять дух времени и скрытые отношения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Тынянове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показывает прошлое через детали быта, речи и придворных обычаев, поэтому его произведения легко читать как увлекательный рассказ и как размышление о власти.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у Тынянова историзм и сатира: он пишет о прошлом, чтобы лучше объяснить, как устроены власть, память и человеческая зависимость.
</a:t>
            </a:r>
            <a:endParaRPr lang="en-US" sz="147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повестей Ю. Н. Тынянова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повести читают сегодня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понять, как легко бумага и формальности могут вытеснить живую правду. Это важно и в прошлом, и в современной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показывает, что страх ошибки делает людей послушными и лишает их здравого смысла. Такой механизм узнаваем даже без исторических подробностей.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учат замечать, что система иногда ценит не человека, а запись о нём, подпись или внешний знак, который удобно использовать.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истории заставляют задуматься о памяти: что остаётся от человека — его поступки, имя в документе или созданный властью образ?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Тынянов: история, власть и слово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Тынянов мастерски показывает, как документы, ритуалы и язык превращают историю в живую драму. Его повести учат видеть за внешним порядком человека, смысл и правду.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2026-05-22T17:25:43Z</dcterms:created>
  <dcterms:modified xsi:type="dcterms:W3CDTF">2026-05-22T17:25:43Z</dcterms:modified>
</cp:coreProperties>
</file>