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и поиск «третьего пути»: главные вопросы урока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донских казаков и их поиск особой свободы и самоуправления.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казаки: становление и роль в истории Южной России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появились в XVI веке и быстро сформировали военную общину с уникальными обычаями. Они стали защитниками границ и обладателями особого самоуправления, сохраняя при этом свою культуру и свободу.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достижения в свободе и защите донских земель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Донского круга как института самоуправления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XVI–XVII веках казаки объединились вокруг Донского круга — органа, принимающего важные решения коллективно. Это укрепило их независимость и сплочённость как военного сообщества.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подчиняться Московии и Крымскому ханству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стремились сохранить самостоятельность, не желая стать вассалами ни одной из держав. Их вооружённые отряды постоянно защищали свои интересы, сохраняя свободу выбора.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Азовское сидение (1637–1642): героическая оборона крепости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обороняли крепость Азов от османских войск в течение пяти лет, проявив стойкость и сплочённость. Этот эпизод стал символом их борьбы за независимость.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потери и сохранения казачьих прав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1670–1671: Восстание Степана Разина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поддержали бунт против центральной власти, однако поражение стало переломным моментом для их свободы.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1671: Подчинение Московскому государству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разгрома восстания казаки признают власть Москвы, утратив независимость.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привилегий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потерю статуса, казаки удерживают земли, право на военную службу и внутреннее самоуправление.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связей с Русским государством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адаптируются к новым условиям, становясь частью оборонительной системы России.
</a:t>
            </a:r>
            <a:endParaRPr lang="en-US" sz="9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405048"/>
            <a:ext cx="202200" cy="16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405048"/>
            <a:ext cx="202200" cy="16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24998"/>
            <a:ext cx="202200" cy="161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изменения в XVIII веке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государственных атаманов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над казачьими войсками переходит к назначаемым государством руководителям, ограничивая автономию.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реформы Петра I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новых порядков и структур в казачьем войске снижает их традиционные вольности.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оборонного резерва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остаются ключевым элементом на южных рубежах страны, участвуя в военных конфликтах.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дворцовых переворотах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влияют на политическую борьбу XVIII века, поддерживая разные стороны властных конфликтов.
</a:t>
            </a:r>
            <a:endParaRPr lang="en-US" sz="10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 укрепление донского казачества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войска — Черкасск и рост числа станиц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XVIII века Черкасск остаётся главным центром Войска Донского. Станицы продолжают расти вдоль реки Дон и на новых территориях, укрепляя позиции.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и освоение новых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численности казаков способствовало развитию сельского хозяйства и торговли, что поддержало социальное и военное влияние казацкого сообщества.
</a:t>
            </a:r>
            <a:endParaRPr lang="en-US" sz="11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обладали собственными землями и льготами, освобождались от общей рекрутской службы, что отражало их особый сословный статус в обществе.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они выполняли важные военные функции, охраняли границы и поддерживали порядок, принимая активное участие в основных военных кампаниях Империи.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Привилегии и обязанности донских казаков в XIX веке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532055"/>
            <a:ext cx="4794300" cy="22490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Социально-правовой статус казаков и других слоёв общества XIX 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главных сословий Российской империи с фокусом на уникальные права донских казаков.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занимали промежуточное положение с уникальными правами, сочетая военную обязанность с внутренним самоуправлением.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Имперские сословные законы XIX века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Казаки активно участвовали в восстании Пугачёва, выступая против угнетения крестьян и ужесточения крепостного права. Эти бунты усиливали их стремление к свободе и автономии.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Бунтарский дух и смелость донских казаков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Их сопротивление укрепляло идентичность казачества, отражая ценности справедливости и коллективного управления, важные для сохранения традиций вольности.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Автономия и роль казаков в XIX веке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Казаки сохраняли организационную независимость в своей службе, управляя внутренними делами через войсковой круг и избранных атаманов.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 время Отечественной войны 1812 года казаки были значимой силой в обороне и обеспечении безопасности российских границ.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Их участие в охране и военных операциях подтверждало стратегическую важность самоуправления и воинской дисциплины в казачьих общинах.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Поиски «третьего пути» в начале XX 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донские казаки столкнулись с вызовами модернизации, пытаясь сохранить традиционные ценности в условиях меняющегося политического и социального порядка.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Столыпинские аграрные реформы вызвали активные обсуждения, поскольку касались земельных владений и прав казаков на управление своими общинами.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искали компромисс между преданностью монархии и желанием расширить свою автономию, чтобы не потерять свое особое положение.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«третьего пути» означала попытку сохранить уникальность казачества при адаптации к требованиям нового общества и власти.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автономии и их крах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Созданный Донской Войсковой Круг разрабатывал проект автономного края с собственной армией, однако внутренние разногласия и давление извне привели к утрате этой самостоятельности.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казачества во время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Гражданской войны донские казаки поддерживали различные стороны конфликта, что отражало их стремление к самостоятельности. Некоторые выступали за Советскую власть, другие — за Белых.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в Гражданской войне: попытки самостоятельности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Расказачивание: угасание самостоятельности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Депортации и конфискации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установления советской власти началась массовая депортация казачьих семей. Земли и имущество конфисковывались, что разрушало экономическую основу казачьих общин. Это привело к социальной дезорганизации и утрате прежнего влияния.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культурной идентичности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казачьи организации и традиции усилил процесс ассимиляции. Аресты и казни лидеров казачества сломили дух сообщества, а уничтожение символов культуры значительно ослабило историческую самобытность.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1942 году часть донских казаков участвовала в организации казачьих формирований на оккупированных территориях, пытаясь найти политический баланс между разными силами.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67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активного формирования Казачьего стана на оккупированных территориях во время Второй мировой войны.
</a:t>
            </a:r>
            <a:endParaRPr lang="en-US" sz="2167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истории Второй мировой войны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казачества в постсоветский период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17832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 открыл путь к официальному признанию и формированию казачьих обществ, возрождению традиций и исторической памяти.
</a:t>
            </a:r>
            <a:endParaRPr lang="en-US" sz="1079" dirty="0"/>
          </a:p>
        </p:txBody>
      </p:sp>
      <p:sp>
        <p:nvSpPr>
          <p:cNvPr id="8" name="Text 3"/>
          <p:cNvSpPr txBox="1"/>
          <p:nvPr/>
        </p:nvSpPr>
        <p:spPr>
          <a:xfrm>
            <a:off x="3306903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специализированных казачьих школ и проведение культурных мероприятий способствовали укреплению казачьей идентичности в обществе.
</a:t>
            </a:r>
            <a:endParaRPr lang="en-US" sz="1079" dirty="0"/>
          </a:p>
        </p:txBody>
      </p:sp>
      <p:sp>
        <p:nvSpPr>
          <p:cNvPr id="9" name="Text 4"/>
          <p:cNvSpPr txBox="1"/>
          <p:nvPr/>
        </p:nvSpPr>
        <p:spPr>
          <a:xfrm>
            <a:off x="6195974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элементов самоуправления и активное участие казаков в охране общественного порядка на региональном уровне.
</a:t>
            </a:r>
            <a:endParaRPr lang="en-US" sz="107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34056" y="919100"/>
            <a:ext cx="5076088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Эпохи поиска «третьего пути» у Донских казаков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показывает ключевые особенности трёх исторических этапов донского казачества: дореволюционного, советского и современного.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переживало значительные трансформации, сохраняя свою уникальную культурную основу даже в трудные периоды.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РАН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формы казачества на Дону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фестивали и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Ежегодный Всероссийский фестиваль казачьей культуры привлекает множество участников, демонстрируя традиции, музыку и обряды донского казачества, укрепляя общественную память.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Ростовской области внедряются классы с казачьим компонентом, где дети изучают историю, традиции и навыки казачьей культуры, формируя молодёжную заинтересованность.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дружины в охране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Добровольные казачьи дружины активно сотрудничают с правоохранительными органами, обеспечивая общественную безопасность и поддерживая порядок на территории региона.
</a:t>
            </a:r>
            <a:endParaRPr lang="en-US" sz="1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поиска «третьего пути» у донских казаков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процесса выбора стратегии автономии в зависимости от политической ситуации и общественного мнения.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0987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851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 значимость казачества сегодня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8750" y="3559629"/>
            <a:ext cx="34812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 и символика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казачьи костюмы и быт укрепляют культурные символы региона, формируя узнаваемый образ и патриотический дух среди жителей и гостей Дона.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288750" y="2273275"/>
            <a:ext cx="34812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идентичность и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является важным элементом южной российской идентичности, поддерживая традиции и обычаи, передающиеся из поколения в поколение молодёжи.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как пример исторической гибкости и культурной устойчивости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донских казаков учит, что сохранение традиций возможно даже при сложных внешних обстоятельствах, а поиск «третьего пути» отражает их способность адаптироваться и сохранять свою уникальность.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2026-05-11T03:31:03Z</dcterms:created>
  <dcterms:modified xsi:type="dcterms:W3CDTF">2026-05-11T03:31:03Z</dcterms:modified>
</cp:coreProperties>
</file>