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на Апеннинском полуострове: обзор и основные темы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Европа, Италия с соседними малыми государствами, важный культурный центр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культурный контекст Апеннинского полуострова
</a:t>
            </a:r>
            <a:endParaRPr lang="en-US" sz="3563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Апеннинский полуостров — узловая точка Средиземноморья, где с древности развивались цивилизации и торговля. Места славятся памятниками и уникальным соседством Италии с малыми государствами.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соседствует с четырьмя странами, Сан-Марино — анклав внутри Италии, а Ватикан — отдельное государство в Риме.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занимает почти весь полуостров, в то время как Сан-Марино и Ватикан — маленькие независимые анклавы.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распределение стран Апеннинского полуострова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статистические данные, 2023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административное деление Италии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Ландшафт варьируется от Альп и Апеннин до плодородных равнин реки По и обширных прибрежных зон.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Административно разделена на 20 регионов, включая автономные острова Сицилию и Сардинию.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— крупнейшая страна полуострова с площадью 301 340 км² и населением около 59 миллионов человек.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8859"/>
            <a:ext cx="3911100" cy="14704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2650" y="1508859"/>
            <a:ext cx="3911100" cy="14704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63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государства на Апеннинском полуострове: Сан-Марино и Ватикан
</a:t>
            </a:r>
            <a:endParaRPr lang="en-US" sz="3663" dirty="0"/>
          </a:p>
        </p:txBody>
      </p:sp>
      <p:sp>
        <p:nvSpPr>
          <p:cNvPr id="9" name="Text 2"/>
          <p:cNvSpPr txBox="1"/>
          <p:nvPr/>
        </p:nvSpPr>
        <p:spPr>
          <a:xfrm>
            <a:off x="360325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Ватикан расположен в пределах Рима и обладает полным суверенитетом. Он известен как резиденция Папы и хранитель высших религиозных ценностей католицизма.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325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Ватикан — духовный центр католиков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62650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анклав на горе Монте-Титано сохраняет независимость с IV века и славится средневековыми укреплениями и уникальной архитектурой.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62650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Сан-Марино — древнейшая республика Европы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8270"/>
            <a:ext cx="2601900" cy="16058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2347" y="1478270"/>
            <a:ext cx="2601900" cy="16058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6235" y="1478270"/>
            <a:ext cx="2601900" cy="16058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особенности и водные ресурсы региона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12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моря — Тирренское, Лигурийское, Адриатическое и Ионическое — создают разнообразие прибрежных экосистем и влияют на климат региона.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12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Моря, омывающие полуостров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2347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Гарда, Комо и Тразимено служат туристическими и экологическими центрами. В регионе много лесов и национальных парков с средиземноморской флорой.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172347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озёра и природные зоны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6623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длинная река — По, длиной 652 км, а также Тибр и Арно, играют важную роль в ирригации и транспортировке.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26623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Апеннинского полуострова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жизненно важен для экономики, особенно в крупных городах и религиозных центрах.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лидирует по турпотоку, малая территория Ватикана и Сан-Марино также привлекает множество посетителей.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туризма в экономиках стран полуострова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Всемирной Туристской Организации, 2019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879359"/>
            <a:ext cx="4839600" cy="20995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отрасли экономик показывают различия между Италией и малыми государствами, с главной ставкой на промышленность и услуги.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обладает разнообразной промышленной базой, в то время как малые государства специализируются на услугах и туризме.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экономические отчёты, 2023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экономик стран полуострова
</a:t>
            </a:r>
            <a:endParaRPr lang="en-US" sz="3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 стран Апеннинского полуострова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воспитала гениев искусства: Да Винчи, Микеланджело, Рафаэля. Многочисленные памятники влияют на мировую культуру и искусство.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— колыбель Римской империи и Возрождения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Город-крепость с музеями привлекает туристов своей историей, сохраняя дух старинных традиций и независимости.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Сан-Марино — средневековые архитектурные жемчужины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Ватиканские музеи и Собор Святого Петра — сокровищница шедевров искусства, посещаемая миллионами паломников и туристов.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Ватикан — центр мирового католицизма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8175" y="1747259"/>
            <a:ext cx="4620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7007" y="1791059"/>
            <a:ext cx="468000" cy="37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0007" y="3403734"/>
            <a:ext cx="46200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805" y="3403734"/>
            <a:ext cx="462000" cy="462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Италии: столица и региональные центры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с богатейшей историей и населением более 2,8 млн человек, известна древними памятниками и культурным наследием.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Милан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Модный и финансовый центр Италии, признанный во всем мире за инновации и дизайн.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Флоренция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 Возрождения — родина великих художников, с уникальной архитектурой и музеями.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Неаполь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у подножия Везувия с историческим ядром, известный своей кухней и живой культурой.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особенности Сан-Марино
</a:t>
            </a:r>
            <a:endParaRPr lang="en-US" sz="38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Сан-Марино связывают с годом 301, когда Мараттино, каменщик-христианин, создал здесь первое поселение.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301 год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09137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Сан-Марино — суверенное государство площадью 61 кв. км с населением около 34 тысяч человек, расположенное на склонах горы Монте-Титано.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09137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225850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веков Сан-Марино сохраняло независимость несмотря на политические потрясения вокруг, развивая уникальную культуру и управление.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225850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Сан-Марино базируется на банковском секторе, производстве керамики и алкогольных напитков, а также небольших промышленных предприятиях.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играет ключевую роль: около 2 миллионов туристов ежегодно посещают страну, что значительно превосходит численность постоянных жителей.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туризм Сан-Марино
</a:t>
            </a:r>
            <a:endParaRPr lang="en-US" sz="3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69825" y="1901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Ватикан — самое маленькое государство мира, с площадью всего 0,44 квадратных километра и населением менее тысячи человек. Он полностью окружён Римом и служит резиденцией Папы Римского.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69825" y="3510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обладает собственными службами почты, банковской системой, радиостанцией и газетой, что подчёркивает его автономный статус и важность в религиозной сфере.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Ватикан — особенности микрогосударства
</a:t>
            </a:r>
            <a:endParaRPr lang="en-US" sz="3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 религиозные достопримечательности Ватикана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Святого Петра является одним из самых больших и значимых христианских храмов, ориентиром духовной жизни и архитектурным шедевром.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Святого Петра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Ватиканские музеи славятся бесценными коллекциями искусства, а Сикстинская капелла знаменита фресками Микеланджело, привлекающими миллионы посетителей ежегодно.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Ватиканские музеи и Сикстинская капелла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полуострова преобладает умеренно-континентальный климат с холодными зимами и тёплым летом, что влияет на сельское хозяйство региона.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ветра и большое количество солнечных дней создают благоприятные условия для развития туризма и сельского хозяйства по всему полуострову.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часть характеризуется типичным средиземноморским климатом — мягкой зимой и жарким, солнечным летом, идеальным для выращивания оливок и винограда.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особенности Апеннинского полуострова
</a:t>
            </a:r>
            <a:endParaRPr lang="en-US" sz="3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Апеннинского полуострова: горы и долины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1076400" y="2249467"/>
            <a:ext cx="41166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Апеннинские горы протянулись с севера на юг, высшая точка — гора Корно-Гранде высотой 2912 метров, формируя разнообразные ландшафты и природные зоны.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076400" y="1703867"/>
            <a:ext cx="3586200" cy="5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Горная цепь и её особенности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1076400" y="3827452"/>
            <a:ext cx="41166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концентрируется в долинах и на побережьях, где рельеф способствует развитию городов и сельского хозяйства, в то время как горные районы остаются малоупорядоченными.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76400" y="3281853"/>
            <a:ext cx="3586200" cy="5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рельефа на население и хозяйство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цивилизации Апеннинского полуострова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Этруски — одна из древних цивилизаций, обитавшая на территории полуострова, оставившая заметный след в культуре и архитектуре.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Рим вырос во II–I веках до н.э. до крупнейшего города мира, став центром Римской империи и культурным наследием Европы.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памятники, такие как Колизей, Римский форум и руины Помпей, свидетельствуют о многовековой истории и развите искусства.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города Италии часто располагаются на местах древних поселений, сохраняя историческую преемственность и уникальную архитектуру.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2031990"/>
            <a:ext cx="4535700" cy="17942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языки стран Апеннинского полуострова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данные по населению и официальным языкам Италии, Сан-Марино и Ватикана по состоянию на 2023 год.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значительно превосходит по населению; Сан-Марино и Ватикан имеют уникальные языковые особенности, связанные с их историей и статусом.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статистические службы и официальные источники 2023 года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5175" y="1770259"/>
            <a:ext cx="468000" cy="41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00007" y="1747259"/>
            <a:ext cx="4620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882" y="3403734"/>
            <a:ext cx="40425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4805" y="3403734"/>
            <a:ext cx="46200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Венецианский карнавал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635175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Венеция оживает благодаря карнавалу с яркими масками и костюмами, привлекающему тысячи гостей со всего мира.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Фестиваль оперы в Вероне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897007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Знаменитый оперный фестиваль на открытую сцену под открытым небом собирает любителей классической музыки и театра.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Кулинарные традиции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970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регионе широко представлены ремёсла, включая виноделие, производство керамики и блюда местной кухни, отражающие культурное разнообразие.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Сан-Марино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18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праздники сопровождаются историческими реконструкциями, музыкой и яркими шествиями, отражающими богатое культурное наследие республики.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 культурные мероприятия стран полуострова
</a:t>
            </a:r>
            <a:endParaRPr lang="en-US" sz="3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326" y="736475"/>
            <a:ext cx="3287997" cy="369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78277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Италия, Сан-Марино и Ватикан объединяют богатую историю, культурные сокровища и природные красоты, играя уникальную роль в развитии искусства, религии и туризма на европейском и мировом уровне.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3978277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стран Апеннинского полуострова в Европе и мире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2026-05-11T05:55:22Z</dcterms:created>
  <dcterms:modified xsi:type="dcterms:W3CDTF">2026-05-11T05:55:22Z</dcterms:modified>
</cp:coreProperties>
</file>