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ветвлений: как программа выбирает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Ветвления позволяют программе выбирать путь по условию и выполнять нужный шаг.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ветвления в школьной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меняются: возраст, результат теста, температура, пароль, наличие товара, статус оплаты. Ветвления учитывают разные варианты без переписывания программы. Их применяют в проверке ответов, в логике игр, фильтрации данных и обработке ошибок.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условие и значения истинности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И, ИЛИ и НЕ объединяют несколько проверок в одно выражение. Так можно описать требования сразу, например: возраст &gt;= 18 и есть согласие пользователя.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 программе принимает одно из двух значений: «истина» или «ложь». Это основа для решений, потому что от результата сравнения зависит, пойдёт ли программа по выбранной ветке.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используют операторы ==, !=, &gt;, &lt;, &gt;=, &lt;=. Они помогают сопоставить числа, оценки, длины строк или другие параметры и получить предсказуемый логический результат.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логического выражения — значение типа «истина/ложь». Именно оно превращает текст правила в точную инструкцию для компьютера и делает поведение программы управляемым.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Блок-схема ветвления в алгоритме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как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блок-схемах условие изображают ромбом. Из него выходят два направления, соответствующие тому, что проверка даёт «да/истина» или «нет/ложь». Это связывает входные данные с решением.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ветви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путь выбирается при истинном результате, другой — при ложном. В школьных задачах блок-схема помогает превратить словесное условие в понятный алгоритм с однозначным выбором действия.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/ else: выбор одного из двух путей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Процесс: старт, ввод, проверка условия, выполнение нужного блока, завершение.
</a:t>
            </a:r>
            <a:endParaRPr lang="en-US" sz="17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Одностороннее ветвление if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if применяется, когда действие нужно выполнить только при истинном условии. Если условие не выполняется, программа не делает ничего специального и продолжает работу по следующему шагу.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удобен для простых проверок. Например, если температура ниже 0, выводится предупреждение, а в остальных случаях программа просто идёт дальше без дополнительных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аналогичный пример — напоминание при оценке ниже 3. Здесь отсутствие сообщения при нормальном результате является ожидаемым поведением, а не ошибкой.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оба исхода определены явно. Благодаря этому поведение программы прозрачно, а тестирование и разбор типичных ошибок становятся проще.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if else часто используют для проверки результатов и принятия простых решений. Программа сравнивает входные данные и сразу выбирает подходящее сообщение или действие.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ветвление удобно для задач с «либо одно, либо другое». Например: чётное или нечётное число, разрешённый или запрещённый доступ, товар есть в наличии или его нет.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if else разделяет выполнение программы на два взаимно исключающих варианта. При истинном условии выполняется первый блок, при ложном — второй, поэтому результат всегда один из двух.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Двустороннее ветвление if else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Множественный выбор if elif else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Следующие варианты (elif)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первое условие ложно, программа переходит к elif. Каждое следующее условие проверяется в порядке записи до нахождения первой подходящей ветки.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Подготовка значений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задаются переменные: например, итоговый балл, возраст, уровень доступа или выбранный тариф. Затем программа начинает последовательные проверки сверху вниз.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Первая проверка (if)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ветка проверяет наиболее «приоритетное» условие. Если оно истинно, выполняется соответствующий блок, и дальнейшие проверки не проводятся.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Последний вариант (else)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ни одно из условий if/elif не подошло, срабатывает else. Этот блок удобно использовать как «условие по умолчанию», когда все случаи не совпали.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 типам ветвлений (без внешних числовых данных)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ветвлений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структуру выбора, а не реальную статистику по задачам: каждый тип закрывает свой класс сценариев решения.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чем точнее формализовано правило, тем более подходящий тип ветвления выбирается. Ошибки чаще возникают при неверном выборе формы и порядке проверок.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Вложенные условия и составные логические выражения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Вложенное ветвление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Вложенное ветвление содержит проверку внутри другой. Его используют, когда решение зависит от цепочки последовательных условий: сначала одно условие, затем уточняющая проверка.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условия через 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 соединяет требования: результат «истина» получается только при выполнении всех частей. Это подходит для правил вида «и то, и другое» в одной проверке.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через ИЛИ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ИЛИ даёт истинность, если выполняется хотя бы одна часть составного выражения. Так удобно описывать альтернативные сценарии, например несколько способов пройти проверку.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через НЕ и порядок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инвертирует результат проверки, а скобки помогают задать порядок вычислений. Корректная группировка уменьшает риск неверного смысла условия и неожиданных веток.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сравнения и логические операторы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сравнения дают программе результат «истина/ложь», а логические операторы объединяют или меняют смысл нескольких проверок. В таблице также отдельно показана ключевая разница между сравнением значений и присваиванием.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условие работало правильно, важно: различать «присваивание» (=) и «сравнение» (==), понимать, что сравнение возвращает истину/ложь, и аккуратно выбирать and/or/not по смыслу задачи.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информатики: базовые операторы сравнения и логические связки (общие принципы).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Тернарный оператор как компактная запись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Тернарный оператор — это краткая запись простого if else, которая выбирает одно из двух выражений и сразу возвращает результат. Его используют, когда нужно присвоить или вывести одно значение: максимум, статус, подпись, сообщение.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экономит место в коде и делает короткие проверки нагляднее. Однако тернарный оператор не подходит для сложных правил с несколькими ветками и многоуровневой логикой: там лучше использовать if else, чтобы не запутаться.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логических операций в условиях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вычислении выражения логическое НЕ выполняется первым. Это позволяет инвертировать смысл одного условия, например «не допущен» вместо «допущен», без дополнительных сравнений.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ИЛИ и роль скобок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последнем шаге обычно рассматривается ИЛИ. Скобки меняют порядок вычислений и делают логику однозначной, особенно в проверках доступа и фильтрах данных.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 следом вычисляется И: оно требует, чтобы оба подусловия были истинными. Если хотя бы одно ложно, вся связка превращается в «ложь», и дальнейшая часть теряет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демонстрация зависимости результата от структуры выражения (точные численные данные не приводятся).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скобки и логика влияют на результат проверки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логическое выражение записано без явной группировки, программа может интерпретировать смысл иначе: часть комбинаций условий становится ошибочно принятой.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группировка через скобки снижает ложные срабатывания и делает проверку надежнее: меньше «случаев не по правилу» при тех же входных данных.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5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Валидация ввода пользователя: последовательность проверки
</a:t>
            </a:r>
            <a:endParaRPr lang="en-US" sz="2051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алгоритм валидации данных в учебных задачах и сервисах регистрации: от ввода до принятия решения.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 ветвлений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забыть else: тогда при ложном условии программа продолжает работу без нужной альтернативы. В тестах это превращает «не зачёл» в случайное поведение и ломает ожидаемую логику.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неверный порядок проверок и лишняя вложенность. Когда условия размещены не по смыслу, первая ветка может перехватить случаи, которые должны попадать в другой вариант ответа.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Начинающие также путают синтаксис: используют = вместо ==, не сравнивают строки по правилам, теряют скобки в сложных выражениях. Тогда даже простые задачи про возраст, пароль и чётность дают неожиданный результат.
</a:t>
            </a:r>
            <a:endParaRPr lang="en-US" sz="10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наблюдениям в типичных учебных работах; точные численные значения не приводятся.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в условиях у начинающих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трудности чаще связаны не с математикой, а с точностью записи: операторы, скобки, порядок и полнота ветвлений.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базовых деталях — правильные сравнения, скобки и корректную структуру if/elif — быстрее всего снижает количество неверных решений в учебных программах.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00" y="1190053"/>
            <a:ext cx="335400" cy="26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950" y="1190053"/>
            <a:ext cx="335400" cy="268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29200" y="1175146"/>
            <a:ext cx="335400" cy="298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9662" y="1162513"/>
            <a:ext cx="282975" cy="323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23912" y="1162513"/>
            <a:ext cx="282975" cy="323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285550" y="387100"/>
            <a:ext cx="8564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ветвления применяются в реальных программах
</a:t>
            </a:r>
            <a:endParaRPr lang="en-US" sz="2500" dirty="0"/>
          </a:p>
        </p:txBody>
      </p:sp>
      <p:sp>
        <p:nvSpPr>
          <p:cNvPr id="20" name="Text 2"/>
          <p:cNvSpPr txBox="1"/>
          <p:nvPr/>
        </p:nvSpPr>
        <p:spPr>
          <a:xfrm>
            <a:off x="285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в игре зависят от условий: пройден ли этап, набрано ли нужное количество очков, есть ли доступ к следующему уровню. Ветвления выбирают нужный диалог и награду.
</a:t>
            </a:r>
            <a:endParaRPr lang="en-US" sz="1100" dirty="0"/>
          </a:p>
        </p:txBody>
      </p:sp>
      <p:sp>
        <p:nvSpPr>
          <p:cNvPr id="21" name="Text 3"/>
          <p:cNvSpPr txBox="1"/>
          <p:nvPr/>
        </p:nvSpPr>
        <p:spPr>
          <a:xfrm>
            <a:off x="285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уровни
</a:t>
            </a:r>
            <a:endParaRPr lang="en-US" sz="1300" dirty="0"/>
          </a:p>
        </p:txBody>
      </p:sp>
      <p:sp>
        <p:nvSpPr>
          <p:cNvPr id="22" name="Text 4"/>
          <p:cNvSpPr txBox="1"/>
          <p:nvPr/>
        </p:nvSpPr>
        <p:spPr>
          <a:xfrm>
            <a:off x="20198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Боты используют ветвления, чтобы реагировать на намерение пользователя: уточнить запрос, обработать команду, сообщить об ошибке и предложить следующий шаг. Точность условий влияет на качество диалога.
</a:t>
            </a:r>
            <a:endParaRPr lang="en-US" sz="1100" dirty="0"/>
          </a:p>
        </p:txBody>
      </p:sp>
      <p:sp>
        <p:nvSpPr>
          <p:cNvPr id="23" name="Text 5"/>
          <p:cNvSpPr txBox="1"/>
          <p:nvPr/>
        </p:nvSpPr>
        <p:spPr>
          <a:xfrm>
            <a:off x="20198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Чат-боты
</a:t>
            </a:r>
            <a:endParaRPr lang="en-US" sz="1300" dirty="0"/>
          </a:p>
        </p:txBody>
      </p:sp>
      <p:sp>
        <p:nvSpPr>
          <p:cNvPr id="24" name="Text 6"/>
          <p:cNvSpPr txBox="1"/>
          <p:nvPr/>
        </p:nvSpPr>
        <p:spPr>
          <a:xfrm>
            <a:off x="37540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заказа определяется наличием товара, способом доставки и статусом оплаты. Ветвления выбирают скидку, блокируют запрещённые действия и подсказывают, что именно нужно исправить.
</a:t>
            </a:r>
            <a:endParaRPr lang="en-US" sz="1100" dirty="0"/>
          </a:p>
        </p:txBody>
      </p:sp>
      <p:sp>
        <p:nvSpPr>
          <p:cNvPr id="25" name="Text 7"/>
          <p:cNvSpPr txBox="1"/>
          <p:nvPr/>
        </p:nvSpPr>
        <p:spPr>
          <a:xfrm>
            <a:off x="37540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Интернет-магазины
</a:t>
            </a:r>
            <a:endParaRPr lang="en-US" sz="1300" dirty="0"/>
          </a:p>
        </p:txBody>
      </p:sp>
      <p:sp>
        <p:nvSpPr>
          <p:cNvPr id="26" name="Text 8"/>
          <p:cNvSpPr txBox="1"/>
          <p:nvPr/>
        </p:nvSpPr>
        <p:spPr>
          <a:xfrm>
            <a:off x="54883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банковских приложениях условия проверяют лимиты, корректность операций и право пользователя на действие. Если проверка не пройдена, программа направляет на безопасный сценарий.
</a:t>
            </a:r>
            <a:endParaRPr lang="en-US" sz="1100" dirty="0"/>
          </a:p>
        </p:txBody>
      </p:sp>
      <p:sp>
        <p:nvSpPr>
          <p:cNvPr id="27" name="Text 9"/>
          <p:cNvSpPr txBox="1"/>
          <p:nvPr/>
        </p:nvSpPr>
        <p:spPr>
          <a:xfrm>
            <a:off x="54883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сервисы
</a:t>
            </a:r>
            <a:endParaRPr lang="en-US" sz="1300" dirty="0"/>
          </a:p>
        </p:txBody>
      </p:sp>
      <p:sp>
        <p:nvSpPr>
          <p:cNvPr id="28" name="Text 10"/>
          <p:cNvSpPr txBox="1"/>
          <p:nvPr/>
        </p:nvSpPr>
        <p:spPr>
          <a:xfrm>
            <a:off x="7222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дневники и учебные тренажёры используют ветвления для оценивания и подсказок: зачёт или пересдача, правильный ли ответ, какой уровень предложить дальше.
</a:t>
            </a:r>
            <a:endParaRPr lang="en-US" sz="1100" dirty="0"/>
          </a:p>
        </p:txBody>
      </p:sp>
      <p:sp>
        <p:nvSpPr>
          <p:cNvPr id="29" name="Text 11"/>
          <p:cNvSpPr txBox="1"/>
          <p:nvPr/>
        </p:nvSpPr>
        <p:spPr>
          <a:xfrm>
            <a:off x="7222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и тренажёры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317563"/>
            <a:ext cx="4788300" cy="24575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условий и результата выполнения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ветвлений: условия, сравнения и выбор действия.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ситуации, где одно логическое условие определяет, какое действие выполнит программа. Такая связка помогает быстро понять смысл ветвления и закрепить его на практике.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 записанное условие напрямую управляет результатом: одна и та же программа может вести себя по-разному в зависимости от входных данных.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ветвления делают программу логичной и гибкой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Ветвления превращают код в набор решений: программа реагирует на разные входные данные через логические выражения, операторы сравнения и конструкции if/else, в том числе вложенные условия и тернарную форму. Это повышает надёжность и делает проверку понятной.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2026-05-13T18:14:42Z</dcterms:created>
  <dcterms:modified xsi:type="dcterms:W3CDTF">2026-05-13T18:14:42Z</dcterms:modified>
</cp:coreProperties>
</file>