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уравнения: как математика описывает изменения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Уравнения, которые описывают не только значения, но и их изменение.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 соединяют функции, производные и реальные процессы. В 11 классе они опираются на уже знакомые понятия и показывают, как математика описывает движение, рост, колебания и другие изменения в природе и технике.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дифференциального уравнения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производными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Дифференциальным называют уравнение, в котором неизвестная функция входит вместе с одной или несколькими её производными. Именно производные показывают, как быстро меняется величина.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переменная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независимой переменной служит время, но это может быть и координата, и любая другая величина. Поэтому такие уравнения применимы к очень разным ситуациям.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определяется самой старшей производной, входящей в запись. Чем выше порядок, тем сложнее поведение модели и тем больше условий нужно для выделения конкретного решения.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простейшим примерам относятся y' = ky, y'' + ω²y = 0 и y' + p(x)y = q(x). Эти формы часто встречаются как базовые модели в школьном курсе.
</a:t>
            </a:r>
            <a:endParaRPr lang="en-US" sz="935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является функция, которая после подстановки превращает уравнение в тождество. Иначе говоря, она должна удовлетворять исходной записи при всех допустимых значениях переменной.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дифференциальных уравнений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понять, какие методы решения можно применять и насколько сложной будет модель.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чаще всего рассматривают простейшие обыкновенные уравнения первого и второго порядка.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дифференциальных уравнений по числу переменных и виду записи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степень и решение уравнения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уравнения равен наибольшему порядку производной, входящей в него. Это одна из первых характеристик, которую нужно определить перед решением задачи.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уравнения находят по старшей производной после устранения дробей и радикалов. Она показывает, в какой степени эта производная участвует в записи.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содержит произвольные константы. Обычно их число соответствует порядку уравнения, потому что именно столько независимых условий требуется для выбора конкретной кривой.
</a:t>
            </a:r>
            <a:endParaRPr lang="en-US" sz="1049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решение получают после подстановки начальных условий. Тогда из семейства возможных функций остаётся одна, полностью отвечающая заданной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простейшего дифференциального уравнения
</a:t>
            </a:r>
            <a:endParaRPr lang="en-US" sz="1873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перейти от вида уравнения к проверенному решению.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дифференциальные уравнения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 особенно полезны там, где важно описать не только состояние системы, но и темп её изменения.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физику и механику; остальные области тоже активно используют модели изменения.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прикладных областей дифференциальных уравнений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смысл: поле направлений и интегральные кривые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поле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точке поля можно увидеть маленький отрезок, задающий наклон будущего решения. Если мысленно провести через эти наклоны плавную линию, получится кривая, согласованная с уравнением. Так изображают не одно решение, а целое семейство возможных графиков.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интегральная кривая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Интегральная кривая проходит через выбранную начальную точку и в каждой точке касается указанного направления. Для одного и того же уравнения такие кривые могут выглядеть по-разному, если заданы разные начальные условия, но все они подчиняются одной закономерности.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порядок: простейшие методы решения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переменных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можно переписать в виде, где переменные x и y разделены по разным частям, его часто удаётся свести к интегрированию обеих сторон и получить явную формулу.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y' + p(x)y = q(x) применяют интегрирующий множитель. Он помогает преобразовать левую часть в производную произведения и упростить дальнейшие вычисления.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 некоторые точные уравнения решаются после замены переменной. Такая замена меняет форму записи, но сохраняет смысл задачи и делает её более удобной для анализа.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школьного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дают первый практический опыт работы с дифференциальными уравнениями. Они показывают, как по структуре записи выбрать путь к аналитическому решению.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законе меняется только знак коэффициента k: от этого зависит, увеличивается ли величина или убывает со временем.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уравнения y' = ky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знака у параметра достаточно, чтобы изменить характер процесса от роста к распаду.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и логистический рост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Логистическая модель учитывает ограниченность среды: после быстрого старта темп роста снижается, когда ресурс становится дефицитным.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ограничений рост ускоряется неограниченно; при наличии предела система выходит на плато и приближается к устойчивому уровню.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модели y' = ry(1 — y/K).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Колебательные процессы и уравнение второго порядка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y'' + ω²y = 0 описывает систему без внешнего воздействия. Его решения периодичны, поэтому положение тела повторяется через равные промежутки времени.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модель используют для пружины, маятника при малых отклонениях и идеального колебательного контура. Во всех случаях важна инерция и возвращающая сила.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параметра ω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ω задаёт частоту колебаний: чем она больше, тем быстрее меняется состояние системы. Изменение параметра влияет на период и характер графика.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сопротивление или внешнюю силу, поведение становится богаче: колебания затухают, усиливаются или входят в резонанс. Поэтому уравнения второго порядка описывают динамику точнее.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и численные методы решения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когда можно получить формулу, а когда нужен приближённый расчёт с контролем точности.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уравнение, тем чаще приходится переходить от точной формулы к численному приближению и отдельно оценивать ошибку.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стандартных методов решения дифференциальных уравнений.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и граничные условия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188" y="1044725"/>
            <a:ext cx="4238100" cy="12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условия фиксируют состояние системы в выбранный момент времени и позволяют выделить одно решение из целого семейства. Без них общее решение остаётся неоднозначным.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5902" y="1044725"/>
            <a:ext cx="4238100" cy="12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промежутка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Граничные условия задают поведение функции на концах области. Они особенно важны в задачах о температуре, форме стержня и распределении физических величин.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каждое уравнение решается «в формулах»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Линейные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изучают уравнения, которые удаётся преобразовать к стандартному виду и решить аналитически. Для них можно получить явную формулу и проверить её подстановкой.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Нелинейные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нелинейности появляются несколько режимов поведения, чувствительность к начальным данным и более сложная структура решений. Простая формула часто перестаёт существовать.
</a:t>
            </a:r>
            <a:endParaRPr lang="en-US" sz="1007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Качественный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точного выражения нет, исследуют графики, устойчивость, равновесные состояния и направление изменения. Это помогает понять поведение системы без полной записи решения.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Численный прогноз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практики используют вычислительные методы, которые дают приближённый ответ. В реальных задачах важнее надёжный прогноз, чем формула в элементарных функциях.
</a:t>
            </a:r>
            <a:endParaRPr lang="en-US" sz="10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физической ситуации к модели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наблюдения к уравнению, решению и проверке результата.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шага вычисления на точность численных методов
</a:t>
            </a:r>
            <a:endParaRPr lang="en-US" sz="214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шаг повышает точность, но увеличивает число вычислений и время расчёта. Это особенно заметно на длинных интервалах.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шаге метод Рунге—Кутты точнее метода Эйлера; выбор шага всегда связан с компромиссом между скоростью и точностью.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численных методов Эйлера и Рунге—Кутты.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 в реальных задачах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описывать, как меняется число заболевших, выздоровевших и восприимчивых людей во времени. Это позволяет оценивать темпы распространения инфекции и эффект ограничений.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механике, теплопередаче и электротехнике уравнения связывают состояние системы с его изменением. Так описывают движение, колебания, нагрев и ток в цепях.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экономических моделях они применяются для анализа роста капитала, изменения спроса, динамики производства и накопления ресурсов. Здесь особенно важна зависимость от времени.
</a:t>
            </a:r>
            <a:endParaRPr lang="en-US" sz="106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 позволяют изучать численность популяций, конкуренцию видов и влияние ограничений среды. Модель показывает, как условия среды меняют траекторию развития системы.
</a:t>
            </a:r>
            <a:endParaRPr lang="en-US" sz="10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дифференциальными уравнениями
</a:t>
            </a:r>
            <a:endParaRPr lang="en-US" sz="2106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наибольший порядок производной, иначе легко выбрать неправильный метод решения и потерять связь между уравнением и его структурой.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константа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интегрировании часто забывают произвольную постоянную, хотя именно она создаёт семейство решений и нужна для учёта начальных условий.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и граничные условия не следует смешивать: первые задаются в одной точке, вторые — на концах промежутка или области.
</a:t>
            </a:r>
            <a:endParaRPr lang="en-US" sz="951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разделение переменных, сокращения и преобразования дробей могут исказить уравнение. Каждый переход нужно писать аккуратно и проверять.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решение обязательно подставляют в исходное уравнение. Это помогает обнаружить технические ошибки и убедиться, что ответ действительно подходит.
</a:t>
            </a:r>
            <a:endParaRPr lang="en-US" sz="8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 — язык изменения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дифференциальные уравнения, мы учимся описывать не только состояние, но и развитие процесса. Это ключ к пониманию роста, распада, колебаний и движения в природе и технике.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2026-05-30T05:05:29Z</dcterms:created>
  <dcterms:modified xsi:type="dcterms:W3CDTF">2026-05-30T05:05:29Z</dcterms:modified>
</cp:coreProperties>
</file>