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и «третий путь»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между красными и белыми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на переломе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революции Донское казачество сохраняло особый статус, землю и собственные порядки. После 1917 года стало ясно: привычный уклад можно потерять, если выбирать только между красными и белыми.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называли «третьим путём»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нейтралитет, а манёвр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«Третий путь» не означал отказ от войны или полную нейтральность. Речь шла о попытке не подчиниться ни большевикам, ни их противникам и сохранить собственную политическую субъектность.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как ядро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была автономия Дона: право самим решать местные вопросы, распоряжаться властью и защищать казачьи интересы. Без этого донское сообщество рисковало раствориться в общей смуте.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стремились уберечь землю войска и привычный порядок станиц. Именно станица оставалась основой повседневной жизни, где решались вопросы службы, хозяйства и взаимной поддержки.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замысла было сохранение собственной власти — круга, атамана и местного управления. Это должно было дать Дону возможность пережить революцию без полного подчинения извне.
</a:t>
            </a:r>
            <a:endParaRPr lang="en-US" sz="9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формировались как военное сословие юга России. Их обязанностью была служба государству, а основой жизни — земля, полученная в составе войска.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как 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была не просто селением, а местной общиной с собственными традициями и внутренним порядком. Через неё казаки организовывали быт, службу и коллективные решения.
</a:t>
            </a:r>
            <a:endParaRPr lang="en-US" sz="985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атамана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Атаман возглавлял казачье сообщество и отвечал за исполнение решений. Он мог быть выбран или назначен, в зависимости от конкретного периода и обстоятельств.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был собранием казаков, где обсуждали важные дела и принимали решения. Именно такие собрания помогали сохранять чувство общности и внутреннего самоуправления.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донское самоуправление до 1917 года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Войсковые круги позволяли обсуждать ключевые вопросы и поддерживать коллективную ответственность. Через них казаки сохраняли традицию участия в управлении и ощущение собственной политической силы.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Выборность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должностей оставалась выборной, что отличало казачье устройство от обычной административной системы империи. Это поддерживало внутреннюю автономию и связь власти с общиной.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земельные порядки связывали службу с правом на землю. Взамен государству давали военную опору, а казачество получало привилегии и сохраняло собственную организацию.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 накануне Гражданской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давление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 фронтовые потери ослабили хозяйство Дона. Война потребовала людей, лошадей и продовольствия, что постепенно подрывало привычный порядок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1916: нарастающий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1916 году выросло недовольство, а ресурсы региона истощались. Усиливались перебои в снабжении и напряжение между интересами фронта и местного населения.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1917: слом вертикали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Февральской революции старая административная система пошатнулась. На Дону стало меньше понятных центров власти, а местные структуры получили больше неопределённости, чем возможностей.
</a:t>
            </a:r>
            <a:endParaRPr lang="en-US" sz="778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1918: борьба за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Гражданской войны возник вакуум управления: разные политические силы претендовали на Дон. Решения приходилось принимать в обстановке конкурирующей власти и растущего насилия.
</a:t>
            </a:r>
            <a:endParaRPr lang="en-US" sz="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между красными и белыми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две противостоящие силы усиливали давление на Донскую область.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1917–1920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года политическая неопределённость на Дону быстро сменилась открытой войной. Каждый новый этап сокращал пространство для самостоятельных решений.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развивались события, тем меньше оставалось возможностей для автономного курса.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именно искали «третий путь»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руководство стремилось сохранить собственные институты: круги, атаманскую власть и местные решения. Это позволяло удерживать внутренний порядок, даже когда общая ситуация быстро менялась.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велись с Временным правительством, затем с антибольшевистскими силами. В каждом случае искали подтверждение права Дона на особое положение и самостоятельность.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Важнейшей задачей была защита казачьих прав, прежде всего на землю, службу и местное управление. Без этих основ идея автономии теряла практический смысл.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допустить подчинения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строилась на том, чтобы не отдавать контроль внешним силам. Донские власти надеялись сохранить станицы и выиграть время, пока исход борьбы оставался неясным.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Нейтралитет, переговоры и временные союзы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выиграть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власти пытались не принимать окончательного решения, чтобы сохранить станицы, местное управление и собственные правила жизни. Такой нейтралитет был скорее паузой, чем устойчивой позицией.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 обеими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велись с разными политическими центрами, когда это казалось способом снизить угрозу для Дона. Соглашения помогали лишь на короткий срок и не снимали главного конфликта.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 обстоятельствам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заключали с той силой, которая в конкретный момент выглядела менее опасной. Но каждый новый союз усиливал зависимость и уменьшал пространство для самостоятельных решений.
</a:t>
            </a:r>
            <a:endParaRPr lang="en-US" sz="893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лавирования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Маневр был рассчитан на сохранение автономии, однако война быстро делала уступки необратимыми. Чем дольше длилось лавирование, тем труднее становилось удержать собственную власть.
</a:t>
            </a:r>
            <a:endParaRPr lang="en-US" sz="9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Цели, риски и пределы манёвра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ключевых вариантов показывает, почему манёвр был опасен для всех сторон: любая опора на внешнюю силу сужала самостоятельность Дона.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«Третий путь» давал шанс отсрочить выбор, но не отменял его. Чем дольше затягивалась война, тем слабее становились автономия и внутренний контроль.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 на основе учебной и исторической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казачество не было единым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опыт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казаков сильно различался: одни прошли тяжёлую войну и стремились к порядку, другие вернулись с ожиданием перемен. Это влияло на отношение к власти, мобилизации и будущему станицы.
</a:t>
            </a:r>
            <a:endParaRPr lang="en-US" sz="779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сословия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Имущественные различия усиливали споры о земле. Состоятельные казаки чаще защищали старые порядки, а бедные надеялись на более справедливое распределение ресурсов и меньшую зависимость от войсковой верхушки.
</a:t>
            </a:r>
            <a:endParaRPr lang="en-US" sz="779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ожидания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воспринимала революцию иначе, чем старшие поколения. Для части молодых казаков важны были обновление власти, социальные лифты и отказ от прежней замкнутости казачьего мира.
</a:t>
            </a:r>
            <a:endParaRPr lang="en-US" sz="779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симпатии тоже не совпадали. Одни видели спасение в сохранении войсковой самостоятельности, другие поддерживали радикальные перемены, а третьи старались не связывать себя ни с одной силой.
</a:t>
            </a:r>
            <a:endParaRPr lang="en-US" sz="7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ожидания внутри станиц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сохранения старого порядка рассчитывали удержать войсковую землю, выборные традиции и привычные права станиц. Для них это было вопросом выживания общины, а не политического выбора.
</a:t>
            </a:r>
            <a:endParaRPr lang="en-US" sz="1239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надеялись на перераспределение земли и уравнение в правах с остальным населением. Для них революция означала возможность сломать прежние сословные границы и изменить жизнь на Дону.
</a:t>
            </a:r>
            <a:endParaRPr lang="en-US" sz="1239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думали прежде всего о мире, безопасности и возвращении домой. Такие люди меньше интересовались программами партий, но именно их усталость делала поддержку любой власти ненадёжной.
</a:t>
            </a:r>
            <a:endParaRPr lang="en-US" sz="12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эпохи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 станицы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казак в письме к сыну пишет о станице как о последней опоре. Он не рассуждает о партиях, а говорит о земле, семье и страхе потерять привычный порядок.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после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фронтовик вспоминает, как быстро менялись власти и лозунги. В его словах слышны усталость, недоверие и желание просто пережить смуту, не вступая в новую борьбу.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«третий путь» не удержался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приблизился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 Дону стали слишком интенсивными, чтобы сохранять осторожный нейтралитет. Территория оказалась ареной постоянного продвижения армий, и любая местная власть быстро теряла устойчивость.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истощилось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ухудшалось, а мобилизации забирали людей и лошадей. Хозяйство станиц не успевало восстанавливаться, поэтому даже сторонники автономии всё чаще думали о выживании, а не о политике.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распалось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разногласия ослабляли руководство Дона. Одни делали ставку на белых, другие искали переговоры, третьи хотели отступить от войны, и общая стратегия распадалась на отдельные решения.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исчез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жестче становилась Гражданская война, тем меньше оставалось пространства для компромисса. Любой манёвр воспринимался как измена, и нейтральная позиция уже не защищала от давления сторон.
</a:t>
            </a:r>
            <a:endParaRPr lang="en-US" sz="9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перелом 1919–1920 годов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белых лишило донскую автономию военной опоры и политического выбора. Дальнейшие решения о казачестве принимались уже в рамках советской власти.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1920 году исход борьбы был определён. Вместе с поражением белых исчезла возможность сохранять Дон как особую политическую единицу.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хронология событий Гражданской войны на Юге России
</a:t>
            </a:r>
            <a:endParaRPr lang="en-US" sz="7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Донского края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старого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красных прежние сословные привилегии были ограничены, а казачья отдельность перестала быть основой официальной политики. Это изменило привычный статус донских станиц и их жителей.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земельный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отношения пересматривались заново, что затронуло интересы разных групп населения. Споры о земле стали частью более широкого социального передела на Дону.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казаков покинула Дон, спасаясь от войны и политического давления. Другие остались и были включены в советские структуры, приспосабливаясь к новой власти.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революционных лет долго сохранялся в семейной памяти, преданиях и местных историях. Для многих донских семей это стало личной травмой на десятилетия.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76185"/>
            <a:ext cx="3239400" cy="14148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основные понятия, без которых трудно понять события на Дону в годы революции и Гражданской войны.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описывают одновременно и образ жизни, и систему власти донского казачества. Понимание словаря помогает точнее видеть, о чём шла борьба.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ключевых терминов по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«третий путь»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историков «третий путь» — это не нейтралитет, а попытка найти пространство между двумя проектами будущего страны. Речь шла о манёвре, который должен был сохранить отдельность Дона.
</a:t>
            </a:r>
            <a:endParaRPr lang="en-US" sz="1239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современников важнее были не абстрактные схемы, а защита привычной жизни. Они думали о земле, службе, семье и порядке в станице, а не о политической теории.
</a:t>
            </a:r>
            <a:endParaRPr lang="en-US" sz="1268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остаётся открытым: могла ли автономия выжить без выбора между красными и белыми? Именно это делает тему важной для обсуждения сегодня.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путь: попытка, выбор, итог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«Третий путь» был попыткой сохранить донской мир в условиях, когда война требовала жёсткого выбора. Он не выдержал давления истории, но ясно показал цену утраченной автономии.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2026-07-26T00:58:02Z</dcterms:created>
  <dcterms:modified xsi:type="dcterms:W3CDTF">2026-07-26T00:58:02Z</dcterms:modified>
</cp:coreProperties>
</file>