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jpe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jpeg"/><Relationship Id="rId12" Type="http://schemas.openxmlformats.org/officeDocument/2006/relationships/image" Target="../media/image-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jpe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Южной Америки: от экватора до Патагонии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влажных лесов Амазонии до ветреной Патагонии — материк удивляет контрастами.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экватора к югу: климат Южной Америки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материка меняется от жаркого и очень влажного на севере до прохладного и ветреного на юге. На эти различия влияют широта, Анды, океанические течения и движение воздушных масс.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Климатообразующие факторы Южной Америки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6274600" y="1800850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Анды задерживают влажные воздушные массы с Атлантики. На восточных склонах выпадает много осадков, а на западной стороне образуется более сухая территория.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6274769" y="1424932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Барьер рельефа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274600" y="3573625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Пассаты приносят тёплый и влажный воздух из Атлантики. Над материком он поднимается вверх, охлаждается и даёт ливни, особенно в экваториальных районах.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274769" y="3197707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Пассаты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3625600" y="1800850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подъёмом в горы воздух быстро охлаждается: в среднем примерно на 6 °C на каждый километр. Из-за этого в Андах рядом встречаются разные климатические условия.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3625769" y="1424932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в Андах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3625600" y="3573625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Бразильское течение усиливает влажность восточного побережья, а холодное Перуанское течение охлаждает воздух у берегов Перу и Чили и уменьшает количество осадков.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3625769" y="3197707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Океанические течения
</a:t>
            </a:r>
            <a:endParaRPr lang="en-US" sz="1100" dirty="0"/>
          </a:p>
        </p:txBody>
      </p:sp>
      <p:sp>
        <p:nvSpPr>
          <p:cNvPr id="20" name="Text 10"/>
          <p:cNvSpPr txBox="1"/>
          <p:nvPr/>
        </p:nvSpPr>
        <p:spPr>
          <a:xfrm>
            <a:off x="524800" y="2334176"/>
            <a:ext cx="2772409" cy="16310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территория к экватору, тем больше солнечного тепла она получает. Поэтому север материка горячее, а к югу температура постепенно снижается.
</a:t>
            </a:r>
            <a:endParaRPr lang="en-US" sz="1200" dirty="0"/>
          </a:p>
        </p:txBody>
      </p:sp>
      <p:sp>
        <p:nvSpPr>
          <p:cNvPr id="21" name="Text 11"/>
          <p:cNvSpPr txBox="1"/>
          <p:nvPr/>
        </p:nvSpPr>
        <p:spPr>
          <a:xfrm>
            <a:off x="524999" y="1767700"/>
            <a:ext cx="2772409" cy="6799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широта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пояса Южной Америки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пояса вытянуты с севера на юг, поэтому климат материка меняется постепенно.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Наибольшие площади занимают тропический и субэкваториальный пояса, а умеренный пояс сосредоточен только на крайнем юге.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обобщённым данным школьной географии о распределении климатических поясов Южной Америки
</a:t>
            </a:r>
            <a:endParaRPr lang="en-US" sz="96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250142"/>
            <a:ext cx="2808000" cy="16617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8081" y="1250142"/>
            <a:ext cx="2808000" cy="166176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76000" y="1250142"/>
            <a:ext cx="2808000" cy="1661766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Амазония — мир постоянного тепла и влаги
</a:t>
            </a:r>
            <a:endParaRPr lang="en-US" sz="2700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476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который не замирает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76325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Амазонии деревья остаются зелёными круглый год. Здесь жарко, влажно и почти не бывает прохладных периодов, поэтому растительность растёт очень быстро и образует густую многоярусную крону.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284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как часть каждого дня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284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Ливни в Амазонии часто приходят почти ежедневно. Тёплый воздух поднимается вверх, быстро насыщается влагой и превращается в облака, из которых проливаются сильные кратковременные дожди.
</a:t>
            </a:r>
            <a:endParaRPr lang="en-US" sz="800" dirty="0"/>
          </a:p>
        </p:txBody>
      </p:sp>
      <p:sp>
        <p:nvSpPr>
          <p:cNvPr id="20" name="Text 6"/>
          <p:cNvSpPr txBox="1"/>
          <p:nvPr/>
        </p:nvSpPr>
        <p:spPr>
          <a:xfrm>
            <a:off x="6092250" y="3021775"/>
            <a:ext cx="2575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Влажный воздух и шум леса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092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таком климате воздух кажется тяжёлым и насыщенным влагой. После дождя листья блестят, на стволах и почве долго держится влага, а лес становится особенно густым и шумным.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92835" y="533134"/>
            <a:ext cx="79593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Субэкваториальный климат: смена влажного и сухого сезонов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44500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Температуры в субэкваториальном поясе остаются высокими во все месяцы. Разница между сезонами здесь заметна не по теплу, а по количеству дождей и влажности воздуха.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44500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Жарко круглый год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253095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сюда приходит больше влажных воздушных масс, и начинаются частые ливни. В это время реки полноводны, а растительность быстро идёт в рост.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3253095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Влажное лето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253095" y="37803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осадков становится намного меньше, и наступает более сухой период. Земля подсыхает, а травы и кустарники легче переносят недостаток влаги.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3253095" y="32336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Сухая зима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6061695" y="37803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режим связан с сезонным смещением зоны сильных ливней. Поэтому один и тот же район в разные месяцы может выглядеть совсем по-разному.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6061695" y="32336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воздушных масс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799" y="1931425"/>
            <a:ext cx="4368701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климатические области материка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меняются тепло и влажность от экватора к югу и от востока к западу.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от экватора и чем сильнее влияние рельефа и течений, тем климат становится суше и прохладнее.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климатических характеристик Южной Америки по школьному курсу географии
</a:t>
            </a:r>
            <a:endParaRPr lang="en-US" sz="96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Атакама на побережье Перу и Чили — один из самых сухих районов планеты. Сухость усиливают холодное течение, нисходящий воздух и барьер Анд.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некоторых районах дождь не выпадает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годами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географии; обобщение климатических особенностей пустыни Атакама
</a:t>
            </a:r>
            <a:endParaRPr lang="en-US" sz="1242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Анды меняют климат Южной Америки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влияние горного барьера на движение влажного воздуха и температуру с высотой.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0695" y="1245225"/>
            <a:ext cx="3124609" cy="35433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Высотная поясность в Андах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6274600" y="1800850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подъёмом температура становится ниже, и на смену низинным лесам приходят горные. Растительность меняется, потому что растениям труднее переносить холод и ветер.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6274769" y="1424932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леса выше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274600" y="3573625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самых высоких участках гор температура настолько низкая, что сохраняются снег и ледники. Так на одной горе можно увидеть сразу несколько природных поясов.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6274769" y="3197707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и ледники на вершинах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3625600" y="1800850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Нижние склоны Анд обычно тёплые и влажные. Здесь могут расти леса, а условия напоминают климат соседних низменностей, особенно на восточных склонах.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3625769" y="1424932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подножия тепло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3625600" y="3573625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выше появляются горные луга, где деревьев уже почти нет. Воздух разрежен, а ночи холодные, поэтому растения приспосабливаются к суровым условиям.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3625769" y="3197707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Луга и холодный воздух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6325" y="522450"/>
            <a:ext cx="2559300" cy="24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Умеренный климат юга материка
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344100" y="852174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Чили и Аргентины лежит в умеренных широтах, поэтому здесь лето заметно прохладнее, чем в тропиках, а зима нередко сопровождается сильными ветрами и резкими сменами погоды.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44100" y="467439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Прохладнее и ветренее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44100" y="4172122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умеренного пояса юга характерно заметное различие между сезонами: летом теплее и суше, а зимой холоднее, облачнее и ветренее, чем в расположенных севернее областях.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344100" y="3787388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различия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344100" y="3065473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Патагонии средние температуры ниже, чем в северных районах Южной Америки. Открытые пространства усиливают действие ветров, из-за чего погода кажется особенно суровой и переменчивой.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344100" y="2680738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Патагония без жары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3344100" y="1958823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западном побережье океан смягчает температурные колебания и приносит влагу. Поэтому здесь осадков обычно больше, чем в глубине материка, где воздух приходит уже более сухим.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3344100" y="1574089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океана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температуры и осадков в разных районах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отражают общую разницу между влажными, засушливыми и прохладными районами материка. Значения приведены как ориентир для сравнения климатических условий.
</a:t>
            </a:r>
            <a:endParaRPr lang="en-US" sz="133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Амазония выделяется жарой и обилием осадков, Атакама — крайней сухостью, а Патагония и Пампа занимают промежуточное положение.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Условное сравнение по описанию климатических районов Южной Америки; значения приведены для наглядности.
</a:t>
            </a:r>
            <a:endParaRPr lang="en-US" sz="96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069" y="2766500"/>
            <a:ext cx="565162" cy="645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88081" y="2766113"/>
            <a:ext cx="565162" cy="645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88481" y="552075"/>
            <a:ext cx="565162" cy="645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11125" y="522450"/>
            <a:ext cx="39282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Океанические течения и климат побережий
</a:t>
            </a:r>
            <a:endParaRPr lang="en-US" sz="25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1300250" y="2766500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Бразильское течение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510800" y="3566400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течение у восточных берегов усиливает испарение, поэтому воздух становится более влажным и тёплым. Это помогает формированию дождливых условий на востоке материка.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530263" y="2766113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Перуанское течение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4740813" y="3566013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Холодное течение вдоль берегов Перу и Чили охлаждает нижние слои воздуха. Испарение ослабевает, облаков образуется меньше, и побережье получает очень мало осадков.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530663" y="552075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Климатический контраст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4741213" y="1351975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сочетание тёплого и холодного течений делает восток и запад Южной Америки такими непохожими. Из-за них на материке соседствуют влажные леса и почти безводные пустыни.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Пассаты и поступление влаги с Атлантики
</a:t>
            </a:r>
            <a:endParaRPr lang="en-US" sz="25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444500" y="1903725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Пассаты дуют с Атлантического океана в тропические широты и несут тёплый влажный воздух. Он легко проникает вглубь восточной части материка, особенно в районе Амазонии.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44502" y="1604052"/>
            <a:ext cx="2540927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к материку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060552" y="1903725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воздушные массы пересекают Анды, они уже заметно теряют влагу. За хребтом воздух становится суше, и это помогает появлению засушливых районов на западной стороне материка.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6060554" y="1604052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Сухая подветренная сторона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3252596" y="1903725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тёплой поверхностью воздух поднимается вверх, охлаждается и теряет влагу в виде сильных дождей и гроз. Поэтому в Амазонии часто формируются обильные ливни.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3252598" y="1604052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Подъём и ливни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2363245"/>
            <a:ext cx="4417500" cy="18384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климата в трёх городах Южной Америки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по-разному могут выглядеть климатические условия даже в пределах одного материка.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городов определяется не только широтой, но и океаническими течениями, ветрами и рельефом, поэтому соседние районы могут сильно различаться.
</a:t>
            </a:r>
            <a:endParaRPr lang="en-US" sz="1455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климатических характеристик городов по школьному курсу географии.
</a:t>
            </a:r>
            <a:endParaRPr lang="en-US" sz="96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климат влияет на природные зоны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446400" y="3406600"/>
            <a:ext cx="1544400" cy="13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Жаркий и очень влажный климат Амазонии поддерживает вечнозелёные леса. Здесь растения растут круглый год, а видов животных и растений больше, чем во многих других районах материка.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446400" y="2678375"/>
            <a:ext cx="1544400" cy="63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Амазонские леса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7185600" y="3406600"/>
            <a:ext cx="1544400" cy="13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более холодных районах Патагонии природа выглядит особенно сдержанно: сильные ветры, прохлада и нехватка влаги ограничивают рост многих растений и делают ландшафты беднее.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7185600" y="2678375"/>
            <a:ext cx="1544400" cy="63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Суровая Патагония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5499843" y="3406600"/>
            <a:ext cx="1544400" cy="13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юге материка, где климат прохладнее и суше, распространены степи. Открытые пространства здесь удобны для травянистой растительности, но деревьев заметно меньше.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5499843" y="2678375"/>
            <a:ext cx="1544400" cy="63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юга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3813612" y="3406600"/>
            <a:ext cx="1544400" cy="13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Атакаме влаги почти нет, поэтому растительность очень бедная. В некоторых местах растения отсутствуют совсем, и поверхность выглядит как почти безжизненная пустыня.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3813612" y="2678375"/>
            <a:ext cx="1544400" cy="63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Пустынные ландшафты
</a:t>
            </a:r>
            <a:endParaRPr lang="en-US" sz="1000" dirty="0"/>
          </a:p>
        </p:txBody>
      </p:sp>
      <p:sp>
        <p:nvSpPr>
          <p:cNvPr id="19" name="Text 10"/>
          <p:cNvSpPr txBox="1"/>
          <p:nvPr/>
        </p:nvSpPr>
        <p:spPr>
          <a:xfrm>
            <a:off x="2130021" y="3406600"/>
            <a:ext cx="1544400" cy="13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дожди выпадают не весь год, формируются саванны, редколесья и кустарники. Такие территории занимают промежуточное положение между влажными лесами и засушливыми районами.
</a:t>
            </a:r>
            <a:endParaRPr lang="en-US" sz="800" dirty="0"/>
          </a:p>
        </p:txBody>
      </p:sp>
      <p:sp>
        <p:nvSpPr>
          <p:cNvPr id="20" name="Text 11"/>
          <p:cNvSpPr txBox="1"/>
          <p:nvPr/>
        </p:nvSpPr>
        <p:spPr>
          <a:xfrm>
            <a:off x="2130021" y="2678375"/>
            <a:ext cx="1544400" cy="63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Саванны и редколесья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жизнь людей в Южной Америке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511125" y="2359289"/>
            <a:ext cx="2492400" cy="18529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пампе климат позволяет выращивать зерновые культуры и развивать животноводство. Там, где тепла и влаги достаточно, люди получают более устойчивые урожаи и легче ведут хозяйство.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11308" y="1606387"/>
            <a:ext cx="2492400" cy="680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127125" y="2359289"/>
            <a:ext cx="2492400" cy="18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засушливых областях особенно важны орошение, экономия воды и выбор культур, устойчивых к нехватке влаги. Без этих мер сельское хозяйство становится почти невозможным.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127308" y="1606387"/>
            <a:ext cx="2492400" cy="6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сухих районах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3319125" y="2359289"/>
            <a:ext cx="2492400" cy="18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Амазонии ливни, разливы рек и заболоченные участки осложняют строительство дорог и домов. Людям приходится учитывать влажность, частые осадки и трудность передвижения по местности.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3319308" y="1606387"/>
            <a:ext cx="2492400" cy="6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условия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климатические опасности материка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явления распределяются неравномерно: одни связаны с нехваткой влаги, другие — с ливнями, рельефом или воздействием ветра.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зависит от природной зоны: сухие районы страдают от засух, а влажные и горные — от наводнений и оползней.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Условное распределение по описанию климатических рисков Южной Америки; данные приведены для сравнения.
</a:t>
            </a:r>
            <a:endParaRPr lang="en-US" sz="96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950" y="1760755"/>
            <a:ext cx="43155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30150" y="1760755"/>
            <a:ext cx="43155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89850" y="3337555"/>
            <a:ext cx="43155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78050" y="3337555"/>
            <a:ext cx="431550" cy="493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11125" y="496075"/>
            <a:ext cx="8272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изучают погоду и климат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1938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Метеостанции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111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станциях регулярно измеряют температуру, давление, влажность, осадки и скорость ветра. Такие наблюдения помогают понять, как меняется погода в каждом районе материка.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5820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нормы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38993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Многолетние данные помогают вычислять средние значения и сравнивать районы между собой. Так становится ясно, какие особенности погоды являются обычными, а какие — необычными.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2841750" y="33366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Спутниковые наблюдения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2159025" y="39381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позволяют видеть облачность, крупные штормы и перемещение воздушных масс. Благодаря этому учёные отслеживают опасные погодные процессы на больших территориях.
</a:t>
            </a:r>
            <a:endParaRPr lang="en-US" sz="1000" dirty="0"/>
          </a:p>
        </p:txBody>
      </p:sp>
      <p:sp>
        <p:nvSpPr>
          <p:cNvPr id="21" name="Text 8"/>
          <p:cNvSpPr txBox="1"/>
          <p:nvPr/>
        </p:nvSpPr>
        <p:spPr>
          <a:xfrm>
            <a:off x="6229950" y="33366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климата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5547225" y="39381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 десятилетия показывают, как климат меняется под влиянием потепления и колебаний океанов. Это важно для прогноза засух, ливней и других явлений.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Америка: материк климатических контрастов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Южной Америки меняется от влажного экватора до прохладного юга, а также от дождливого востока до засушливого запада. Именно эти контрасты формируют природу, хозяйство и расселение людей.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2026-06-02T16:16:57Z</dcterms:created>
  <dcterms:modified xsi:type="dcterms:W3CDTF">2026-06-02T16:16:57Z</dcterms:modified>
</cp:coreProperties>
</file>