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7846" y="0"/>
            <a:ext cx="51234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 и НН в именах существительных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где писать одну букву Н, а где — две.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2470" y="216475"/>
            <a:ext cx="3408511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орфограмма помогает видеть состав слова, не путать похожие формы и уверенно писать диктанты, изложения и сочинения. Особенно важно запомнить суффиксальные модели и словарные существительные.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Н и НН в 7 классе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существительное и почему это важно для орфограммы
</a:t>
            </a:r>
            <a:endParaRPr lang="en-US" sz="1961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предмет, лицо, явление, событие или качество. Чтобы выбрать Н или НН, сначала нужно понять, к какой части речи относится слово и что оно обозначает.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исходное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существительные образованы от других слов. Если определить, от какой основы они произошли, легче понять, сохраняется ли в слове одна Н или появляется удвоение.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существительных написание часто определяется не слухом, а строением слова. Важно выделить корень, суффикс и окончание, потому что именно они подсказывают нужную орфограмму.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Помним о норме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пишутся так, как закреплено в языке исторически. Поэтому рядом с правилом всегда нужна проверка по словарю, особенно в трудных и заимствованных словах.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 в существительных с суффиксами -ник-, -ниц-, -анин-
</a:t>
            </a:r>
            <a:endParaRPr lang="en-US" sz="273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 часто пишется в существительных, которые называют человека по профессии, занятию или роли: школьник, дворник, крестьянин. Здесь буква Н входит в состав суффикса.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—ниц-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типа ученица, лестница, синица орфограмму нужно искать в суффиксе и основе. Если слово образовано по обычной модели, удвоение Н не требуется.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—анин-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горожанин, сельчанин, россиянин называют человека по месту жительства или принадлежности. В таких существительных одна Н является частью типичной словообразовательной модели.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основой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буква Н может входить либо в корень, либо в суффикс. Поэтому важно разбирать слово по составу, а не ориентироваться только на его звучание.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где пишется НН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Ванна и колонна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словах удвоение Н закреплено словарно. Их написание нельзя вывести только по суффиксу, поэтому нужно просто запомнить нормативный вариант и проверять себя по орфографическому словарю.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Тонна и сумма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тонна и сумма тоже относятся к устойчивым написаниям с НН. Они часто встречаются в учебных текстах, но не подчиняются простому правилу для суффиксов существительных.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и вожжи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на слух такие слова могут казаться обычными, в них сохраняется удвоение согласной. Именно поэтому важно не доверять только произношению и сверяться с написанием.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существительные лучше учить не по одному слову, а группой. Так легче удержать в памяти их общий признак: написание НН является частью нормы всего слова.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выбрать: Н или НН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ошибиться в существительных с похожим звучанием.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6831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Суффиксы, которые помогают писать слова с одной Н
</a:t>
            </a:r>
            <a:endParaRPr lang="en-US" sz="2428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—ник-, -ниц-, -анин- часто образуют слова, называющие человека по профессии, занятию или принадлежности. В таких моделях обычно пишется одна Н.
</a:t>
            </a:r>
            <a:endParaRPr lang="en-US" sz="1295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 составу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отделять суффикс от корня. Тогда становится видно, где Н является частью основы, а где она входит в словообразовательный элемент.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происхождение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горожанин, крестьянин, путник показывают, что одна Н связана с моделью образования. Значение слова часто подсказывает, почему написание именно такое.
</a:t>
            </a:r>
            <a:endParaRPr lang="en-US" sz="1204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нормы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выглядит привычно, это ещё не значит, что его можно писать по слуху. Надёжнее вспомнить правило, определить суффикс и, при сомнении, открыть словарь.
</a:t>
            </a:r>
            <a:endParaRPr lang="en-US" sz="127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с одной Н и с НН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какие примеры чаще связываются с суффиксными моделями, а какие — со словарной нормой.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числу примеров группы равны, но по способу проверки они разные: одна Н чаще объясняется правилом, НН — запоминанием.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материалов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 -ость и их написание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основа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существительных на -ость важно не само окончание, а то, от какого слова они образованы. Именно исходная основа подсказывает, нужна ли одна Н или другое написание.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удваивается автоматически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радость, юность, смелость, грубость не требуют удвоения Н только из-за окончания -ость. Орфограмма зависит от производящего слова и его состава, а не от произношения.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сомнение, полезно мысленно восстановить исходное прилагательное или существительное. Так легче увидеть, сохранилась ли Н в основе и как она пишется в новом слове.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со звучанием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слух такие слова кажутся простыми, но именно они часто подводят при письме. Поэтому для орфограммы нужно опираться на словообразование, а не на привычное произношение.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написания Н и НН в существительных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способы написания и помогает быстро увидеть связь между суффиксом, словарной нормой и составом слова.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модель суффиксальная, обычно помогает правило; если слово словарное, написание нужно запомнить. Поэтому состав слова важнее, чем его звучание.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«Н и НН в именах существительных»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нужно просто запомнить как устойчивые написания с удвоенной Н.
</a:t>
            </a:r>
            <a:endParaRPr lang="en-US" sz="1768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слов из этого набора чаще всего требуют словарной проверки, а не применения суффиксного правила.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перечень словарных существительных для запоминания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ученических работах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пишут «на слух»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это выглядит убедительно, но правило теряется: ученик слышит один вариант и переносит его в запись. Так появляются ошибки в заимствованных словах и словах с удвоенными согласными, где внешнее сходство не помогает.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похоже на знакомую модель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коварны слова, которые напоминают привычные суффиксы, но требуют словарного написания. Ребёнок видит знакомую основу, торопится и пропускает удвоение или, наоборот, ставит лишнюю букву.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без проверки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ситуация — пропуск словарной проверки. Ученик не разбирает слово по составу и не сверяет его с нормой, поэтому пишет «коментарий» или «агенство», хотя правильный вариант требует точного запоминания.
</a:t>
            </a:r>
            <a:endParaRPr lang="en-US" sz="9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ученики чаще всего ошибаются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группы, в которых правило узнаётся хуже всего, особенно при письме без предварительного разбора слова.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ошибок связано со словарными написаниями и заимствованными словами: именно их труднее проверить по звучанию.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типичных ошибок в теме «Н и НН в существительных»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орфограммы в слове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составу слова, словообразованию и словарной норме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группировать слова для запоминания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30149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значению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Объединяйте слова по смыслу: названия людей, предметов и признаков легче удерживаются в памяти, когда рядом стоят школьник, дворник, ванна и радость. Так заметнее различие между моделями образования.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183928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суффиксам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отдельно выписывать слова с -ник-, -ниц-, -ость и словарные формы с НН. Глаза быстро замечают повторяющийся элемент, а рука легче воспроизводит правильное написание.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037703" y="2008292"/>
            <a:ext cx="2776152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способу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 слова на те, что проверяются по правилу, и те, что надо запомнить. Такой список помогает не путать учеников с суффиксом и словарные существительные с удвоением.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с ответами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слово, его написание и причину выбора буквы. Это помогает быстро увидеть источник орфограммы.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случае важно сначала определить модель слова: суффикс, словарное написание или связь с производящей основой.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и примеры для тренировки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96676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6656" y="1571326"/>
            <a:ext cx="348862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313626"/>
            <a:ext cx="391500" cy="313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313626"/>
            <a:ext cx="391500" cy="313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другими орфограммами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Н или НН, нужно понять, как слово образовано. Без разбора по составу легко пропустить суффикс или принять словарную форму за обычную.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существительных не объясняется одним правилом и требует запоминания. Для них особенно важна привычка сверяться со словарём и проверять написание по норме.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заимствованных существительных орфография часто сохраняет историческую форму. Поэтому звучание не всегда подсказывает верную запись, а буквенное оформление надо запомнить точно.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 относится к суффиксу, а иногда сохраняется из основы. Различать эти случаи помогает морфемный разбор и внимательное сравнение родственных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слов по способу проверки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теме распределяются неравномерно: часть проверяется по модели, а часть требует запоминания и словарной сверки.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группа подчиняется правилу, но самые трудные ошибки дают словарные слова: именно их нужно учить отдельно.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«Н и НН в существительных»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перед записью слова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исходное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пойми, от какого слова образовано существительное. Это сразу помогает увидеть, сохраняется ли буква Н из основы или она появляется в суффиксе.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 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 суффикс и проверь, относится ли слово к знакомой модели. Для школьника, ученицы и горожанина это основной ориентир.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Сомнительное слово проверь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выглядит необычно, не полагайся на память по звучанию. Колонна, ванна и комментарий лучше сразу сверить со словарём и запомнить как устойчивые формы.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финальную проверку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ещё раз соотнеси слово с правилом или словарной нормой. Такой короткий контроль особенно полезен в диктантах и самостоятельных работах.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Орфограмма, которую можно освоить уверенно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 и НН в существительных подчиняются логике состава слова и словообразования. Если разбирать слово по частям, выделять модель и сверять трудные случаи со словарём, ошибки становятся редкими.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2026-05-28T13:17:16Z</dcterms:created>
  <dcterms:modified xsi:type="dcterms:W3CDTF">2026-05-28T13:17:16Z</dcterms:modified>
</cp:coreProperties>
</file>