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и значение грибов: основные темы урока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удивительные организмы, влияющие на природу и повседневную жизнь.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грибной мир: история и фундамент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занимают отдельное царство живых организмов. Их изучение началось в древности — от Египта до Китая. Микология, наука о грибах, развивалась с XVIII века, раскрывая разнообразие и важность грибных видов.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Особенности, отличающие грибы от других живых организмов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грибов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имеют мицелий — тонкую сеть нитей, пронизывающих почву или субстрат. Это основа их тела, позволяющая поглощать питательные вещества.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спорами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животных, грибы размножаются спорами — легкими клетками, которые распространяются воздухом и водой, обеспечивая быстрое расселение.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состав клеточной стенки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клеток грибов содержат хитин, что роднит их с насекомыми, но отличает от растений, у которых стенки из целлюлозы.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грибного царства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грибов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подразделяются на шляпочные, дрожжи, плесени и лишайники. Каждая группа играет важную роль в природных процессах и хозяйственной деятельности человека.
</a:t>
            </a:r>
            <a:endParaRPr lang="en-US" sz="946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 и их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симбиотические образования, объединяющие грибы и водоросли. Они растут на камнях и коре деревьев, служа индикаторами чистоты окружающей среды.
</a:t>
            </a:r>
            <a:endParaRPr lang="en-US" sz="9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грибов и их роль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группы грибов, примеры и их функции в природе и человеке.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разнообразны и незаменимы: от питания до медицины, каждая группа выполняет уникальную функцию.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грибов, 2022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 полевые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широко распространены в лесах и на полях, где разлагают органику и образуют симбиоз с растениями. Они столь же разнообразны, как и сами экосистемы.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условия проживания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грибные виды адаптировались к жизни в горах, пустынях и холодных регионах, выдерживая суровые климатические условия.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Микросреда человека 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также обитают на коже, слизистых и в организме человека и животных, иногда вызывая болезни, но часто выступая важными микроорганизмами.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грибов: где они встречаются?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Микориза: польза грибов для растений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это симбиоз грибов с корнями растений, в котором грибы улучшают всасывание воды и минеральных веществ, повышая устойчивость растений к стрессам.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обмен на питательные вещества грибы получают от растений углеводы, необходимые им для роста и развития, что делает это взаимодействие взаимовыгодным.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способствует насыщению почвы полезными веществами и улучшению структуры, что повышает здоровье и урожайность лесов и сельхозкультур.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Сапротрофные грибы и круговорот веществ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Сапротрофы разлагают мертвые органические остатки, такие как листья и древесина, возвращая важные элементы обратно в почву, поддерживая её плодородие.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Опята и шампиньоны — типичные сапротрофные грибы, незаменимые в лесных экосистемах для очистки окружающей среды от растительных отходов.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грибы и их влияние на природу и здоровье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грибы вызывают болезни растений, снижая урожайность сельхозкультур. Примером служат мучнистая роса и спорынья, угрожающие важным урожаям.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людей и животных такие грибы вызывают кожные и внутренние заболевания. Контроль и профилактика паразитов необходимы для здоровья и сельского хозяйства.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 грибов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грибное разнообразие отмечается в тёплых, влажных тропиках Азии и Южной Америки, что связано с климатическими условиями.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концентрацию видов в регионах с подходящим климатом, подчеркивая важность сохранения этих экосистем.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биоразнообразия грибов, 2020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6181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5500" y="1774375"/>
            <a:ext cx="252900" cy="252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питании: польза и примеры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богаты белками и витаминами группы B, а также витамином D, которые важны для иммунитета и здоровья костей. Они содержат минералы, такие как цинк и калий.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съедобные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пищу употребляют шампиньоны, белые грибы и лисички. Эти виды легко доступны, вкусны и широко используются в кулинарии разных стран.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применения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добавляют в супы, соусы и салаты, а также консервируют на зиму. Их используют для обогащения рациона и придания блюдам особого аромата и текстуры.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грибы: как отличить опасные виды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свыше ста видов грибов, которые могут быть смертельно ядовитыми, в числе которых бледная поганка и мухомор. Внешне они часто похожи на съедобные, что затрудняет их распознавание без специальных знаний.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ядовитых и съедобных грибов наблюдаются в деталях цвета спор, формы и структуры ножки. Отравления этими грибами опасны и требуют немедленной медицинской помощи, поэтому важно быть внимательным при сборе.
</a:t>
            </a:r>
            <a:endParaRPr lang="en-US" sz="9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медицина: значение для здоровья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Пенициллин, первый антибиотик, был открыт на основе плесневых грибов и спас миллионы жизней, положив начало современной антибиотикотерапии.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являются источником многих биологически активных веществ, включая витамины и гормоны, которые применяются для поддержания здоровья человека.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фармацевтике на основе грибов создают препараты иммуномодуляторов, усиливающих защитные функции организма и борющихся с инфекциями.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используют грибы в производстве лекарств, а также для синтеза сложных органических соединений и витаминов.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Дрожжи: роль в хлебопечении и производстве напитков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хлебопечения с дрожжами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вызывают брожение, в результате которого тесто поднимается и становится воздушным. Этот процесс обеспечивает пористую структуру хлеба и улучшает вкус готового изделия.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напитков и молочных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применяются для брожения в квасе и кефире, придавая напиткам характерный вкус и аромат. Сахаромицеты — одни из первых и наиболее изученных дрожжевых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как индикаторы чистоты природы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чрезвычайно чувствительны к загрязнителям воздуха и исчезают в местах с высокой концентрацией вредных веществ, служа индикаторами экологического состояния.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наличию или отсутствию определённых видов грибов специалисты оценивают уровень загрязнения и качество окружающей среды, что важно для природоохранных мероприятий.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экоконтроле используются ключевые виды-биоиндикаторы, чей анализ помогает предупреждать ухудшение экологической обстановки в регионах.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шляпочного гриба: основные стадии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обзор развития и размножения шляпочных грибов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культуре и традициях народов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фольклоре грибы представлены как символы мудрости и лесной тайны, часто упоминаются в сказках и пословицах.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«Тихая охота» — традиционное народное название сбора грибов, отражающее уважительное и бережное отношение к природе.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нашли место в декоративно-прикладном искусстве: их изображения украшают народные ткани, керамику и резьбу по дереву.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 и другие грибы присутствуют в мифах и обрядах, подчеркивая важность грибов в культурном наследии разных народов.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3825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грибы: необходимость охраны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5373825" y="171365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Красной книге РФ зарегистрировано около 60 угрожаемых видов, включая гриб-дубовик, которые исчезают из-за вырубки лесов и изменения климата. Охрана природы становится приоритетом.
</a:t>
            </a:r>
            <a:endParaRPr lang="en-US" sz="997" dirty="0"/>
          </a:p>
        </p:txBody>
      </p:sp>
      <p:sp>
        <p:nvSpPr>
          <p:cNvPr id="10" name="Text 3"/>
          <p:cNvSpPr txBox="1"/>
          <p:nvPr/>
        </p:nvSpPr>
        <p:spPr>
          <a:xfrm>
            <a:off x="5373825" y="291515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создаются для защиты редких грибов, вводятся запреты на сбор. Эти меры помогают сохранить биоразнообразие и природное равновесие.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открытия в изучении грибов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Недавние исследования выявили биолюминесцентные грибы, которые светятся в темноте благодаря особым ферментам и интересны с научной точки зрения.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разлагать пластик и нефть, что открывает перспективы использования грибов для биоремедиации загрязнённых территорий.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включают разработку новых лекарственных препаратов и экологичных промышленных технологий на основе грибных биоконструкторов.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грибов для природы и человека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играют ключевую роль в поддержании природного баланса, являются ценным ресурсом для питания и медицины, а также важны для новых научных открытий и заботы о планете.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2026-05-08T08:33:18Z</dcterms:created>
  <dcterms:modified xsi:type="dcterms:W3CDTF">2026-05-08T08:33:18Z</dcterms:modified>
</cp:coreProperties>
</file>