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формула Лейбница, переосмысленная Вольтером, и её чтение на уроке английского.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of All Possible Worlds: ключевая идея и учебный контекст
</a:t>
            </a:r>
            <a:endParaRPr lang="en-US" sz="30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философии к языку: почему эта формула стала известной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вошло в европейскую культуру через философию Лейбница и споры о теодицее, а в английском закрепилось в литературе XVIII века. В школе оно помогает различать буквальный смысл, иронию и культурный подтекст.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выражения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 — превосходная степень от good. В составе формулы это слово задаёт оценку максимальной ценности и помогает понять выражение как утверждение о наилучшем варианте.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 указывает на пределы выбора: речь идёт не о единственном идеальном мире, а о мире среди доступных логически вариантов, каждый из которых имеет свои ограничения.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в этой фразе означает не только планету, но и всю реальность, в которой действуют законы природы, события, люди и моральные последствия их поступков.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компоненты дают идею «самого лучшего из всех возможных вариантов реальности». Формула звучит как философский вывод, но нередко используется и как оценка ситуации.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 и иронически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выражение может передавать уверенный оптимизм, утопическое мышление или, наоборот, сомнение. Контекст определяет, звучит ли оно серьёзно или иронично.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Философ, который искал разумный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Готфрид Вильгельм Лейбниц предложил свою концепцию в начале XVIII века, стремясь объяснить, почему мир несовершенен и всё же подчинён разумному замыслу. Его подход стал важной частью европейской философской дискуссии о зле и благости Бога.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Теодицея как ключевой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1710 году вышла «Теодицея», где Лейбниц защищает мысль о том, что совершенный разум выбирает из бесконечного числа возможных миров наиболее ценный. Этот текст закрепил идею философского оптимизма в интеллектуальной традиции Европы.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традиция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культуре формула стала частью лексики религиозных, этических и литературных споров. Она начала обозначать не только философский тезис, но и способ обсуждать надежду, страдание и границы человеческого понимания.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и происхождение идеи: философский и культурный фон
</a:t>
            </a:r>
            <a:endParaRPr lang="en-US" sz="1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идея «лучшего из возможных миров»
</a:t>
            </a:r>
            <a:endParaRPr lang="en-US" sz="2388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философского выбора мира у Лейбница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философского оптимизма
</a:t>
            </a:r>
            <a:endParaRPr lang="en-US" sz="2748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 мира у Лейбница связано с простотой базовых законов природы. Чем меньше произвола в устройстве реальности, тем яснее проявляется разумный порядок.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ценен не только строгостью, но и разнообразием. Лейбниц считает важным, чтобы из простых оснований возникало множество событий, форм жизни и отношений.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согласованность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order и harmony помогают описать мир как связное целое. Отдельные процессы не должны противоречить друг другу, иначе теряется общая рациональная структура.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разумных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мир включает не автоматическое подчинение, а свободный выбор. Поэтому human choice становится частью общего замысла, а не помехой 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Общая, а не частная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различает moral goodness и overall perfection. Мир может содержать боль и конфликты, но при этом оставаться наилучшим в общей структуре возможных миров.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зло и оптимизм: смысловое соотношение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эти понятия не совпадают по смыслу: оптимизм задаёт рамку рассуждения, а добро и зло становятся предметом анализа внутри неё.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Лейбница оптимизм не отменяет зло; он пытается включить его в более широкий порядок и объяснить его функцию.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философского оптимизма Лейбница и её интерпретация в европейской традиции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зла в концепции Лейбница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Метафизическое зло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 конечностью созданного мира. Ни одно творение не абсолютно совершенно, поэтому ограниченность входит в саму структуру реальности.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зло
</a:t>
            </a:r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боль, болезни, катастрофы и утраты. Это страдание переживается человеком как тяжёлый опыт, требующий философского объяснения.
</a:t>
            </a:r>
            <a:endParaRPr lang="en-US" sz="1371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Моральное зло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возникает из свободных человеческих поступков: лжи, жестокости, несправедливости и предательства. Здесь особенно важны выбор и ответственность личности.
</a:t>
            </a:r>
            <a:endParaRPr lang="en-US" sz="13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74535"/>
            <a:ext cx="4106400" cy="1793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темы на английском языке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помогает обсуждать философскую идею на английском языке и точно передавать её смысл в чтении и устном ответе.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образуют единое смысловое поле: от общей формулы к проблеме зла, порядка и оправдания мироустройства.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 учебная лексика по теме Лейбница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Предустановленная гармония как образ упорядоченного мира
</a:t>
            </a:r>
            <a:endParaRPr lang="en-US" sz="2071" dirty="0"/>
          </a:p>
        </p:txBody>
      </p:sp>
      <p:sp>
        <p:nvSpPr>
          <p:cNvPr id="11" name="Text 2"/>
          <p:cNvSpPr txBox="1"/>
          <p:nvPr/>
        </p:nvSpPr>
        <p:spPr>
          <a:xfrm>
            <a:off x="354550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описывает мир как систему, в которой душа и тело, а также процессы природы, согласованы заранее. Это снимает представление о мире как о наборе случайных событий.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без вмешательства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3162188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 здесь — system. Лейбниц мыслит реальность как организованное целое, где каждый элемент занимает своё место и связан с другими элементами.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система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69827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harmony и coordination помогают увидеть, что отдельные процессы не существуют изолированно. Их связь создаёт ощущение цельности и внутренней упорядоченности мира.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 взаимодействие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6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предустановленной гармонии поддерживает представление о том, что мир устроен разумно. Даже сложные явления в нём подчинены логике, а не хаотическому случаю.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09881" y="3187512"/>
            <a:ext cx="36873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устройство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4572135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темы на английском важно использовать лексику order, interaction, balance и reason. Она помогает точно описывать философскую модель и её смысл для текста.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727440" y="3187512"/>
            <a:ext cx="368739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языкового анализа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человека и ответственность в оптимистической модели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механизм, а субъект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рассматривает человека как разумное и свободное существо, а не как безличный элемент системы. Поэтому выбор человека имеет значение и влияет на моральную оценку поступков.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не отменяет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Бог, по Лейбницу, заранее знает все возможные последствия, но это знание не превращает человека в марионетку. Свобода сохраняется, хотя она и включена в общий порядок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морального зла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человеческие решения становятся причиной морального зла: лжи, жестокости, несправедливости. В этой логике ответственность не снимается ни обстоятельствами, ни высшим замыслом.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темы на английском особенно важны выражения free will, responsibility, choice и consequence. Они помогают показать, что философский оптимизм Лейбница не исключает личной вины и нравственного выбора.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 пользу и против философского оптимизма
</a:t>
            </a:r>
            <a:endParaRPr lang="en-US" sz="227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Лейбница строится не на одной детали, а на столкновении философской схемы с жизненным опытом человека, где страдание и случайность трудно объяснить одной формулой.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убедительна как логическая конструкция, но слабее там, где требуется объяснить реальное страдание и исторические катастрофы.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аргументов по материалам темы «The Best of All Possible Worlds»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Лейбница о наилучшем из возможных миров распространяется в европейской интеллектуальной среде и становится удобной мишенью для философской полемики.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1755–1759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Лиссабонского землетрясения вопрос о зле и страдании звучит особенно остро. Вольтер использует этот фон, чтобы подвергнуть оптимизм сомнению и сатире.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1759: Candide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повести «Candide, or Optimism» философская уверенность Панглосса сталкивается с бедствиями и выглядит наивной. С этого момента формула часто воспринимается иронически.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 ироническое переосмысление формулы
</a:t>
            </a:r>
            <a:endParaRPr lang="en-US" sz="25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ноября 1755 года Лиссабон пережил разрушительное землетрясение, за которым последовали пожары и цунами. Катастрофа стала одним из самых сильных потрясений европейского XVIII века.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Бедствие вызвало острые споры о том, как соотносятся страдание, провидение и устройство мира. Для многих мыслителей стало труднее считать существующий порядок безусловно лучшим.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восприятии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Лиссабона философский оптимизм уже не выглядел нейтральной теорией: он стал предметом сомнения, критики и морального разбирательства, а не только академического обсуждения.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анализа этот эпизод важен как исторический фон, который объясняет, почему выражение приобрело трагическое и критическое звучание в английской культурной традиции.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Лиссабонское землетрясение 1755 года как исторический удар по оптимизму
</a:t>
            </a:r>
            <a:endParaRPr lang="en-US" sz="2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употребление выражения в английском языке
</a:t>
            </a:r>
            <a:endParaRPr lang="en-US" sz="2142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академических текстах выражение сохраняет исходную связь с Лейбницем и дискуссией о мире, в котором порядок, свобода и страдание рассматриваются как части одной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оборот может быть нейтральным, философским или саркастическим. Именно контекст определяет, воспринимается ли он как утверждение, цитата или насмешка.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аллюзия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литературной критике формула часто служит намёком на оптимизм, проверяемый реальностью. Такой приём помогает автору показать разрыв между идеей и опытом.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 критика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и разговорной речи фраза нередко звучит как иронический комментарий к ситуации, далёкой от идеала, особенно если речь идёт о слишком уверенных оценках.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интерпретировать выражение в тексте на английском
</a:t>
            </a:r>
            <a:endParaRPr lang="en-US" sz="229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чтения и анализа культурно нагруженной фразы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академическим английским и навыками анализа
</a:t>
            </a:r>
            <a:endParaRPr lang="en-US" sz="1901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Philosophy и ethics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вводит базовую лексику для обсуждения философии и этики на английском языке, помогая говорить о мире, добре, зле, свободе и ответственности в связном академическом стиле.
</a:t>
            </a:r>
            <a:endParaRPr lang="en-US" sz="1074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и 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учащиеся учатся выделять основную мысль автора, искать аргументы и замечать контраргументы. Это особенно важно для анализа философских и публицистических текстов.
</a:t>
            </a:r>
            <a:endParaRPr lang="en-US" sz="1074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оценка,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требует различать нейтральное утверждение, оценочное суждение и скрытую иронию. Такой навык полезен для точного понимания тональности текста.
</a:t>
            </a:r>
            <a:endParaRPr lang="en-US" sz="1127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перефразирование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тренируют summarizing и paraphrasing, передавая сложную мысль своими словами без потери смысла. Это развивает точность речи и уверенность в обсуждении.
</a:t>
            </a:r>
            <a:endParaRPr lang="en-US" sz="1087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сопоставлять философскую позицию, литературную критику и современное употребление выражения. Такой подход формирует умение сравнивать viewpoints и использовать topic vocabulary in context.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28" y="1038300"/>
            <a:ext cx="8435195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 обсуждения философского оптимизма, критики и интерпретации выражения в устной и письменной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охватывают три важные сферы: оценку мира, философский спор и аналитические действия, что делает ответы точнее и выразительнее.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The Best of All Possible Worlds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обсуждения темы на английском
</a:t>
            </a:r>
            <a:endParaRPr lang="en-US" sz="19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выражение остаётся актуальным для школьного анализа
</a:t>
            </a:r>
            <a:endParaRPr lang="en-US" sz="1972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позволяет обсуждать трудные идеи простым языком: справедлив ли мир, почему существует страдание и можно ли отличить надежду от самообмана.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большие вопросы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объединяет английский язык, литературу, философию и историю идей. Благодаря этому оно помогает видеть текст не изолированно, а в культурном контексте.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дисциплин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формулой требует не только знания слов, но и умения задавать вопросы, сравнивать позиции и проверять, насколько утверждение соответствует реальности.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11 класса это хороший пример многозначной культурной формулы, которая тренирует академическую лексику и учит вдумчиво интерпретировать сложные высказывания на английском языке.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 старшеклассников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учит читать мир критически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of all possible worlds — это не только философская идея, но и инструмент анализа текста, культуры и человеческих ожиданий. Она учит замечать, где оптимизм помогает, а где требует сомнения.
</a:t>
            </a:r>
            <a:endParaRPr lang="en-US" sz="46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2026-05-31T18:04:52Z</dcterms:created>
  <dcterms:modified xsi:type="dcterms:W3CDTF">2026-05-31T18:04:52Z</dcterms:modified>
</cp:coreProperties>
</file>