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этапы развития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развивалась более 4 миллиардов лет, проходя ключевые этапы и изменения.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Земли и зарождение жизни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4,54 миллиарда лет назад в условиях высокой вулканической активности и отсутствия кислорода. Эти экстремальные условия заложили основу для возникновения первых форм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первых организмов в архее
</a:t>
            </a:r>
            <a:endParaRPr lang="en-US" sz="328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3,8 миллиарда лет назад в древних океанах возникли одноклеточные прокариоты — первые живые существа на Земле. Они обладали простым строением и различными видами обмена веществ.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выделились благодаря способности к фотосинтезу. Они стали главными источниками кислорода для накопления в атмосфере, что изменило условия для дальнейшей эволюции.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анаэробных условиях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бактерий жили без кислорода, используя химические реакции с неорганическими веществами и кислородосодержащими соединениями для питания в экстремальной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фотосинтеза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Фотосинтез, развившийся у цианобактерий 2,7 миллиарда лет назад, позволил использовать солнечную энергию для создания органических веществ.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фотосинтезе выделялся свободный кислород, который стал накапливаться в атмосфере, радикально изменяя окружающую среду.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фотосинтеза создало условия для появления сложных организмов и расширения биологических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накапливался постепенно, что позволило развитию аэробных организмов и усложнению жизни.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палеоботаники и геохимии,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кислорода: график изменений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связан с фотосинтезом, без которого эволюция сложных форм была невозможна.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эукариот и многоклеточных организмов протерозоя
</a:t>
            </a:r>
            <a:endParaRPr lang="en-US" sz="2092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клеток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миллиарда лет назад возникли эукариоты с ядром и внутренними мембранами, что повысило функциональную сложность клеток и открыло новые пути 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многоклеточные организмы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протерозоя появились первые водоросли, медузы и губки, что заложило основу для разнообразия и специализации тканей и органов.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развитию животного мира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многоклеточности и усложнение водных экосистем создали благоприятные условия для быстрого биологического разнообразия в следующей эпохе.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эры истории жизни и их продолжительность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основных геологических эр, отражающая масштаб эволюционных процессов.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две эры занимают большую часть истории жизни, определяя фундамент биологических изменений.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шкала, 2024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начало разнообразия жизни
</a:t>
            </a:r>
            <a:endParaRPr lang="en-US" sz="267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видов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541 миллиона лет назад внезапно появились множество новых видов животных, что называется Кембрийским взрывом, увеличив биологическое разнообразие океанов.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трилобитов и моллюсков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 породил распространённые группы, такие как трилобиты и моллюски, играющие ключевую роль в морских экосистемах до сих пор.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морских экосистем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телесная структура стали более сложными, что способствовало появлению хищников и новых экологических ниш.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позвоночных и переход на сушу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 (около 380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 начали формироваться конечности с пальцами, что стало ключевым для выходa на сушу.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амфибиям (около 360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амфибии, приспособленные для жизни как в воде, так и на суше, знаменуя начало освоения новых экологических ниш.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бронированных рыб (около 500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населилась первыми позвоночными — бронированными рыбами, обладавшими защитными костными пластинами.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и животными
</a:t>
            </a:r>
            <a:endParaRPr lang="en-US" sz="3154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наземных растений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миллионов лет назад появились первые сухопутные растения — мхи и псилофиты, которые способствовали формированию почвы и стабилизации ландшафта.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паукообразных на суше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вышли первые животные — паукообразные и скорпионы, способные жить в условиях без постоянной влаги и новых климатических факторов.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суше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развили защитные оболочки и дыхательные системы, что позволило им выживать и расселяться в новых окружающих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рептилий и семенных растений
</a:t>
            </a:r>
            <a:endParaRPr lang="en-US" sz="311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 миллионов лет назад появились первые рептилии, которые отличались способностью к размножению вне водной среды благодаря появлению твердых яиц.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распространились голосеменные растения, включая древние хвойные, адаптированные к суше и меняющимся климатическим условиям, что обеспечило их широкое распространение.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новшества позволили животным и растениям расширить ареалы обитания, выжить в условиях уменьшения влажности и сложных экосистем суши.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сопровождалось значительным изменением экосистем и открывало путь для последующей эволюции новых групп организмов.
</a:t>
            </a:r>
            <a:endParaRPr lang="en-US" sz="105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исследования, данные палеонтологии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крупнейшие катастрофы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видов в этих периодах вызвало перестройку биосферы и ускорило эволюционные процессы в оставшихся таксонах.
</a:t>
            </a:r>
            <a:endParaRPr lang="en-US" sz="11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господствующие животные мезозоя
</a:t>
            </a:r>
            <a:endParaRPr lang="en-US" sz="2733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гигантских ящеров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появились около 230 миллионов лет назад и почти 150 миллионов лет доминировали на суше. Они варьировались от небольших до огромных представителей длиной более 30 метров.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стратегий питания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динозавров были как травоядные, так и хищные виды. Эта группа животных развивала сложные экосистемы, занимая разные экологические ниши.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наследие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мезозоя все динозавры, кроме предков птиц, вымерли. Это открыло путь для развития млекопитающих и изменений в природных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млекопитающие: эволюционные особенности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около 210 миллионов лет назад, характеризовались небольшими размерами и преимущественно насекомоядным образом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 ночной образ жизни, что помогало избежать конкуренции и хищников в эру динозавров.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успешное выживание после массового мелового вымирания послужило основой для последующего разнообразия группы.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млекопитающие освоили различные среды обитания и приобрели сложные адаптации к жизни на суше и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птиц: эволюция от динозавров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птицы, такие как археоптерикс, появились примерно 150 миллионов лет назад, происходя от пернатых тероподных динозавров. Их перья изначально служили для терморегуляции.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пернатые усовершенствовали крылья, что позволило развить планирование и полёт, открыв новую экологическую нишу в воздухе.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эра: рассвет и разнообразие млекопитающих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открыло экологические ниши для млекопитающих, что стимулировало их быстрое размножение и эволюцию.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крупных травоядных млекопитающих, таких как древние лошади и слоны, важный этап адаптации к разным средам.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млн лет назад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хищных млекопитающих, включая предков современных кошачьих и собак, расширило пищевые цепочки.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млн лет назад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приматов, к которым относится и человек, способствовало развитию сложных социальных структур и интеллекта.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млн лет назад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событий в развитии жизни на Земле по геологическим эрам.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эра характеризуется появлением ключевых форм жизни и адаптаций, отражающих изменения среды и эволюционные прорывы.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шкала, учебники биологии и геологии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 по основным эрам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от приматов к Homo sapiens
</a:t>
            </a:r>
            <a:endParaRPr lang="en-US" sz="2401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приматов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55 миллионов лет назад на Земле появились первые приматы, отличающиеся гибкостью конечностей и развитым зрением, что заложило основу для дальнейшей эволюции.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люди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миллиона лет назад в Африке возникли австралопитеки, первые человекообразные с прямохождением, являвшиеся переходной формой между обезьянами и человеком.
</a:t>
            </a:r>
            <a:endParaRPr lang="en-US" sz="1083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и Homo habilis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миллиона лет назад появился Homo habilis, отличающийся использованием примитивных орудий труда, что свидетельствовало о развитии интеллекта и культуры.
</a:t>
            </a:r>
            <a:endParaRPr lang="en-US" sz="1083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существует около 300 тысяч лет и распространился по всему земному шару, развив сложные языки, культуру и технологии.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сформировали почву и обеспечили постоянный кислородный баланс, что позволило развиваться разнообразным животным и экосистемам.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вызывает сокращение биоразнообразия, загрязнение окружающей среды и изменение климата, что требует ответственного подхода.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активно участвуют в круговороте веществ, поддерживая устойчивость биосферы и разнообразие организмов.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жизни на планету: биосфера и человек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эволюции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этапов развития жизни помогает понять взаимосвязи природы, оценить роль человека и создавать стратегии для сохранения биосферы и устойчивого развития Земли.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2026-05-09T04:20:08Z</dcterms:created>
  <dcterms:modified xsi:type="dcterms:W3CDTF">2026-05-09T04:20:08Z</dcterms:modified>
</cp:coreProperties>
</file>