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Птицы: обзор, роль и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теплокровные животные с перьями и способностью к полёту, насчитывают около 11 000 видов.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возникли от древних тероподов около 150 миллионов лет назад. Их переход от рептилий отражён в ископаемом археоптериксе. Со временем птицы приспособились к самым разным условиям и разнообразным образам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развитие птиц на Земле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птиц: как тело создано для жизни в воздухе
</a:t>
            </a:r>
            <a:endParaRPr lang="en-US" sz="257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прочный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птиц включает полые кости, уменьшающие вес и позволяющие эффективно летать. Киль — расширенная грудная кость — служит креплением развитых летательных мышц.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лишены зубов; разнообразие форм клювов отражает их пищевые предпочтения — от острых хищных до толстых зерноядных.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обеспечивают теплоизоляцию и помогают в полёте. Четырёхкамерное сердце и развитые органы зрения и слуха поддерживают активный образ жизни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орнитологическая база данных,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птиц отмечается в тропических регионах с богатыми экосистемами южных материков.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климатические зоны предлагают оптимальные условия, способствуя высокой биологической разнообразности птиц.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птиц по материкам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имеют крылья и твёрдую скорлупу яиц, что отличает их от других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имеют зубов, а их мочевой пузырь редуцирован, что облегчает и ускоряет полёт.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Эндотермия позволяет им поддерживать постоянную температуру тела и активность в различных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класса Птицы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птиц: от крошечных до гигантских
</a:t>
            </a:r>
            <a:endParaRPr lang="en-US" sz="2374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Колибри-пчёлка — самый маленький представитель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миниатюрная птица достигает всего 5 см в длину и весит около 2 граммов. Она способна висеть в воздухе и быстро машет крыльями, питаясь нектаром цветов.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страус — непериод летун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самая крупная птица, достигающая 2,7 метра роста и веса до 150 килограммов. Несмотря на неспособность летать, он быстро бегает и успешно защищается от хищников.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5015" y="1394038"/>
            <a:ext cx="471396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птиц обеспечивает лёгкость и мощность для полёта, чего нет у рептилий.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7 класс»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отличия скелета обусловлены адаптацией птиц к полёту, в отличие от рептилий с менее специализированным телом.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скелета птиц и рептилий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последовательность жизненных фаз у большинства птиц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птиц: этапы развития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клюва и пищевых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птицы имеют острые клювы для разрывания мяса, в то время как зерноядные обладают короткими и толстыми клювами для измельчения семян.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рационом и строением клюва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характеризуются широкими клювами, облегчающими ловлю насекомых, а всеядные демонстрируют универсальный тип клюва, позволяющий использовать разнообразные источники пищи.
</a:t>
            </a:r>
            <a:endParaRPr lang="en-US" sz="1319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форма клюва у птиц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Маховые перья обеспечивают подъемную силу и манёвренность во время полёта, играя ключевую роль в аэродинамике.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Рулевые перья помогают управлять направлением и балансировать при движении в воздухе, поддерживая стабильность полёта.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перья служат теплоизоляцией, сохраняют тепло тела и защищают от переохлаждения, особенно в холодных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виды перьев у птиц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 и мощные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полыми костями, что значительно уменьшает вес скелета, облегчая полёт. Развитые грудные мышцы позволяют быстро и энергично махать крыльями, обеспечивая подъём и манёвренность в воздухе.
</a:t>
            </a:r>
            <a:endParaRPr lang="en-US" sz="105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и быстрый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система воздушных мешков помогает насытить кровь кислородом даже при интенсивных нагрузках. Быстрый обмен веществ поддерживает высокую энергию, необходимую для продолжительного и активного полёта.
</a:t>
            </a:r>
            <a:endParaRPr lang="en-US" sz="105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птиц к полёту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орнитологов,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зависит от размера и условий содержания. В неволе птицы иногда живут дольше, благодаря уходу и безопасности.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птицы обычно живут дольше мелких, что связано с особенностями обмена веществ и среды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разных видов птиц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строят тщательно устроенные гнёзда на деревьях, скалах или в норах, чтобы обеспечить защиту будущему потомству.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 варьируется от 10 до 40 дней, в течение которого родители согревают яйца и охраняют их от хищников.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формируют пары на брачный сезон, что способствует совместному уходу за яйцами и птенцами.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птенцов взрослые птицы кормят их и учат находить пищу, а также помогать освоить навыки полёта и самостоятельности.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миграций и самые длинные маршруты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крачка — чемпион дальних перелётов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ежегодно преодолевает около 40 000 км между северными и южными полюсами. Её миграция самая длинная среди птиц, требующая невероятной выносливости и ориентации в пространстве.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Навигационные способности мигрирующих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ориентируются по солнцу, звёздам и магнитному полю Земли, что позволяет им точно находить путь даже в сложных погодных условиях и без видимых ориентиров.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703" y="1808050"/>
            <a:ext cx="3383493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орнитологический союз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 отрядов и типичных представителей каждого из них. Воробьинообразные — самая многочисленная группа птиц в мире.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воробьинообразных наиболее разнообразны, что отражает их широкое распространение и адаптации.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птиц и их представители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контролировать численность вредителей, таких как насекомые и грызуны, тем самым поддерживая баланс экосистем и уменьшая ущерб посевам.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природе и жизни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опылении растений и расселении семян, способствуя возобновлению лесов и поддержанию биоразнообразия Земли.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служат источником пищи и вдохновения для человека — яйца и мясо, спортивное развлечение и символы в искусстве и культуре.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птицы: причины и примеры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Стерх — символ сохранения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журавль находится под угрозой из-за сокращения мест обитания и загрязнения водоёмов. Благодаря заповедникам численность начала медленно восстанавливаться.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Филиппинский орёл — крупнейший в мире хищник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вырубки лесов и охоты на птицу численность резко сократилась. Сегодня он тщательно охраняется и включён в программы восстановления популяции.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Гага обыкновенная — морская птица-редкость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страдает от загрязнения океанов и случайного поимания в рыболовные сети. Меры по защите и мониторингу помогают сдерживать снижение численности.
</a:t>
            </a:r>
            <a:endParaRPr lang="en-US" sz="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утратили способность летать, но развили уникальные навыки быстрого плавания, превосходя многих рыб по скорости под водой.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особенности птиц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способны зависать в воздухе и летать назад благодаря быстрым взмахам крыльев и легкому телосложению.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обладают высоким интеллектом и могут имитировать человеческую речь, что выделяет их среди птиц по коммуникативным способностям.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птиц варьируется от сложных брачных танцев до уникальных способов добычи пищи, отражая их адаптации к различным средам обитания.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 фольклоре и традициях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являются символом семейного счастья и весны, голуби — мира, а филины — мудрости во многих культурах. Эти образы передаются в сказках и легендах разных народов.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 роль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украшают орнаменты, появляются в литературе и музыке, а волшебные существа как Жар-птица и Сирин вдохновляют художников и писателей на создание произведений искусства.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искусстве разных народов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птиц для науки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являются ключевыми индикаторами экологического здоровья планеты. Знания о них помогают сохранить природу и укрепить связь человека с окружающим миром.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2026-05-08T21:30:50Z</dcterms:created>
  <dcterms:modified xsi:type="dcterms:W3CDTF">2026-05-08T21:30:50Z</dcterms:modified>
</cp:coreProperties>
</file>