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связи между словами и предложениями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слова соединяются в речи и тексте?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разбирать связь слов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слов показывает, как строится грамматически верная речь: где главное слово, где зависимое, как задать вопрос и проверить форму. Это помогает разбирать словосочетания, предложения и тексты без ошибок.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Словосочетание — это два или несколько слов, связанных по смыслу и грамматически. Оно называет предмет, признак, действие или место точнее, чем одно слово.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словосочетании есть главное слово и зависимое. Главное слово задаёт вопрос, а зависимое уточняет его значение: например, «высокий дом», «читать книгу», «очень быстро».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Словосочетание не является предложением, потому что в нём нет законченной мысли и грамматической основы из подлежащего и сказуемого.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словосочетание
</a:t>
            </a:r>
            <a:endParaRPr lang="en-US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3790" y="1616870"/>
            <a:ext cx="2666982" cy="27895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главного слова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слово определяет смысл всего словосочетания и задаёт вопрос к другому слову. Именно от него зависит, какую форму нужно выбрать.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426609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зависимое слово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Зависимое слово уточняет главное по признаку, действию или обстоятельству. В парах «интересная книга», «идти в школу», «совершенно новый» хорошо видно направление связи.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и зависимое слово
</a:t>
            </a:r>
            <a:endParaRPr lang="en-US" sz="299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415644"/>
            <a:ext cx="5182677" cy="14709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вида связи в словосочетании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три основных вида связи по тому, как меняется зависимое слово и какой вопрос к нему задаётся.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таблице видно: главное отличие — изменяется ли зависимое слово и совпадает ли его форма с главным.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«Виды связи между словами и предложениями».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045" y="1804000"/>
            <a:ext cx="394800" cy="39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9805" y="1804000"/>
            <a:ext cx="345450" cy="39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03668" y="3336371"/>
            <a:ext cx="394800" cy="394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66660" y="1449250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форм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согласовании зависимое слово стоит в том же роде, числе и падеже, что и главное. Поэтому формы словно «подстраиваются» друг под друга.
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5417115" y="1449250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сочетания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 связаны прилагательные с существительными: «весенний день», «синие тетради», «в дальнем лесу». Это делает описание точным.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3269279" y="2981621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Красивое описание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часто встречается и с причастиями: «читающий ученик», «нарисованный дом». Такой способ связи помогает создавать выразительную речь.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управлении главное слово требует от зависимого слова определённого падежа. Форма зависимого слова выбирается по смыслу и по вопросу, который задаёт главное слово.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управления: «радоваться успеху», «заботиться о брате», «читать книгу». Здесь зависимое слово не повторяет форму главного, но подчиняется его требованиям.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вид связи часто встречается с глаголами и существительными, а также в сочетаниях с местоимениями. Он помогает точно выразить действие и его объект.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81609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Неизменяемое слово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примыкании зависимое слово не изменяется: его форма не зависит от главного слова.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666009" y="2558407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Точные признаки действия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зависимыми словами бывают наречия, неопределённая форма глагола и деепричастие.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81609" y="3077529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Связь по смыслу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строится по значению и порядку слов: «идти быстро», «очень интересно», «работать не спеша».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Примыкание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показаны три модели связи на примерах из урока. Видно, что в учебных словосочетаниях чаще встречаются те конструкции, которые легко использовать в обычной речи.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и управление преобладают, потому что именно они особенно часто нужны для описаний и действий. Примыкание встречается реже, но тоже очень важно.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часто встречаются виды связи в учебных примерах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из темы урока: «зелёный лист», «читать книгу», «говорить тихо».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21775" y="698179"/>
            <a:ext cx="5286080" cy="675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виды связи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21775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задайте вопрос от главного слова к зависимому. Если зависимое слово изменяется вместе с главным по роду, числу и падежу, перед вами согласование.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335279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главное слово требует определённого падежа, это управление. Здесь зависимое слово стоит в нужной форме, но не совпадает с главным по своим грамматическим признакам.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629603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зависимое слово не изменяется, это примыкание. Такой способ проверки помогает не путать похожие словосочетания и правильно определять вид связи.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6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вид связи в словосочетании
</a:t>
            </a:r>
            <a:pPr algn="l" indent="0" marL="0">
              <a:lnSpc>
                <a:spcPct val="90000"/>
              </a:lnSpc>
              <a:buNone/>
            </a:pPr>
            <a:r>
              <a:rPr lang="en-US" sz="105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 разбора: от поиска главного слова до выбора типа связи
</a:t>
            </a:r>
            <a:endParaRPr lang="en-US" sz="286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членами предложения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и сказуемое образуют грамматическую основу предложения, поэтому именно они задают его главный смысл и показывают, о чём говорится.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Второстепенные члены зависят от главных слов и уточняют их: называют признак, место, время, причину или способ действия.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члены связаны между собой, отвечают на один вопрос и относятся к одному слову, поэтому перечисляют предметы, признаки или действия.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система соединения слов делает предложение цельным: каждое слово занимает своё место и помогает точно передать мысль.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и сказуемое вместе составляют грамматическую основу предложения. Они показывают, кто действует и что происходит, поэтому без этой связи предложение теряет ясность.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сказуемое согласуется с подлежащим в числе: ученик читает, ученики читают. В прошедшем времени добавляется ещё и род: девочка читала, мальчик читал.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этой связи легко определить смысл высказывания: одно слово называет предмет речи, а другое сообщает действие, состояние или признак этого предмета.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подлежащего и сказуемого
</a:t>
            </a:r>
            <a:endParaRPr lang="en-US" sz="2692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однородных членов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члены отвечают на один и тот же вопрос и относятся к одному слову, поэтому их удобно перечислять в одном ряду.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ними часто ставится интонация перечисления, а на письме используются союзы и, а, но или запятые без союза.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69346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соединение помогает не повторять одно и то же слово несколько раз и делает речь короче, точнее и выразительнее.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4842094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«книги, тетради и пеналы» все слова связаны с одним общим словом и называют предметы одного ряда.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526" y="1596419"/>
            <a:ext cx="2771723" cy="815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Соединение союзом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сложного предложения объединяются союзами, если нужно явно показать отношения между событиями. Например: «Солнце село, и стало тихо».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070191" y="1596419"/>
            <a:ext cx="2771723" cy="815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Подчинение по смыслу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часть может зависеть от другой и пояснять её. В таком случае используется подчинительная связь: «Когда начался дождь, мы ушли домой».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744352" y="3170025"/>
            <a:ext cx="2771723" cy="815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Бессоюзное соединение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союз не нужен: части связываются только по смыслу и интонации. Так строится предложение «Солнце село, стало тихо».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связаны части сложного предложения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помогают точнее показать отношения между частями предложения, поэтому они особенно удобны для объяснения причины, времени и последовательности событий.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учебным примерам союзная связь встречается чаще, а бессоюзная короче и выразительнее передаёт смену событий.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Союзная и бессоюзная связь в предложениях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материала урока «Виды связи между словами и предложениями»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1084"/>
            <a:ext cx="3984975" cy="2272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5170" y="1349897"/>
            <a:ext cx="3975525" cy="22750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177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идёт дальше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 тексте появляется слово «мальчик», а затем оно повторяется или заменяется местоимением «он». Читатель легко понимает, о ком идёт речь, потому что мысли связаны цепочкой, без резких переходов.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76851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одинаковых окна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предложения могут быть построены по одной модели: «Утро тихое. День солнечный». Такая параллельная связь создаёт ритм и помогает описывать несколько картин подряд, не смешивая их между собой.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3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текст становится связным
</a:t>
            </a:r>
            <a:endParaRPr lang="en-US" sz="2736" dirty="0"/>
          </a:p>
        </p:txBody>
      </p:sp>
      <p:sp>
        <p:nvSpPr>
          <p:cNvPr id="10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452778"/>
            <a:ext cx="4921004" cy="13966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 ошибки при определении связи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правильные примеры и типичные ошибки, чтобы быстрее находить вид связи в словосочетании.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связи определяется по форме зависимого слова и по тому, как оно связано с главным; ошибки чаще возникают из-за неверного вопроса.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и учебные примеры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важно видеть не только отдельные слова, но и их отношения. Это помогает разбирать предложения, избегать ошибок и уверенно выполнять задания по синтаксису.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материала урока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6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видов связи помогают строить точную и грамотную речь.
</a:t>
            </a:r>
            <a:endParaRPr lang="en-US" sz="86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3275" y="2418993"/>
            <a:ext cx="8498400" cy="25146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1" y="504900"/>
            <a:ext cx="8305800" cy="16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делает речь понятной
</a:t>
            </a:r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словами, частями предложения и текстом помогает речи быть стройной и точной. Чем увереннее мы находим эти связи, тем грамотнее и понятнее выражаем свои мысли.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2026-05-22T16:39:18Z</dcterms:created>
  <dcterms:modified xsi:type="dcterms:W3CDTF">2026-05-22T16:39:18Z</dcterms:modified>
</cp:coreProperties>
</file>