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одночленов и возведение одночлена в 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Осваиваем правила, которые упрощают алгебраические выражения и формулы.
</a:t>
            </a:r>
            <a:endParaRPr lang="en-US" sz="311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одночлены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помогают кратко записывать формулы площади, периметра и объёма. Правила умножения и возведения в степень ускоряют вычисления, уменьшают число действий и готовят к работе с многочленами и уравнениями.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 — это произведение числа и одной или нескольких переменных, каждая из которых записана с неотрицательной целой степенью.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одночлене выделяют коэффициент, буквенную часть и показатели степеней. Эти элементы помогают быстро понять, как устроено выражение и как его преобразовывать.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одночленам относятся 7x, -4a^2b, ½mn^3 и -9x^2y. В каждом примере есть числовой множитель и буквенные множители.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подходит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x + 3 не является одночленом, потому что в нём есть сложение. Одночлен должен записываться как одно произведение, а не как сумма.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одночлен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одночленов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новый одночлен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всех преобразований запись должна быть компактной и стандартной. В результате умножения всегда получается новый одночлен с верной числовой и буквенной частью.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буквы не смешивают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переменные разные, их просто записывают рядом: ab · c = abc. Показатели складываются только у одинаковых оснований.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Работаем с буквами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 с одинаковыми основаниями объединяют в одну степень. Показатели таких множителей складываются, например x^2 · x^3 = x^5.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перемножают коэффициенты одночленов и определяют знак результата. Числовая часть вычисляется отдельно от буквенной, чтобы не потерять порядок действий.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умножения одночленов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 шагам меняются коэффициенты и показатели степеней.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числа перемножаются, а одинаковые буквы дают новую степень. Знак результата определяется знаками коэффициентов.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умножения одночленов; примеры составлены по стандартным преобразованиям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умножения на примере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4x^2y · (-3xy^3) сначала перемножают коэффициенты: 4 · (-3) = -12. Именно числовая часть задаёт знак и величину результата.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объединяют одинаковые буквы: x^2 · x = x^3, y · y^3 = y^4. Показатели складываются только у одинаковых оснований.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всех множителей получают ответ -12x^3y^4. Такой способ помогает не пропустить ни один множитель и записать результат в стандартном виде.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знаки влияют на произведение коэффициентов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пары множителей с разными знаками и дробными значениями. Это напоминает, что при умножении важны и знак, и числовая величина каждого коэффициента.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результат получается при одинаковых знаках, отрицательный — при разных. Это правило напрямую переносится на умножение одночленов.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знаков при умножении чисел, используемое в школьной алгебре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одинаковых множителей x получается в записи x^2 · x^3, поэтому результат равен x^5.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степени показывает, сколько раз повторяется множитель. Когда одинаковые основания перемножаются, число повторений просто суммируется.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степени и правило умножения степеней с одинаковым основанием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умножения одночленов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преобразовании произведения одночленов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0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1483" y="2057985"/>
            <a:ext cx="349974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знаков при умножении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на плюс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множитель отрицательный, а другой положительный, произведение получается отрицательным. Знак меняется, хотя числовая величина перемножается обычным способом.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на плюс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положительных множителя дают положительный результат. Это самый простой случай, который удобно использовать для проверки вычислений в примерах с одночленами.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на минус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двух отрицательных чисел результат становится положительным. Это важное правило помогает не ошибаться в коэффициентах одночленов.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множителей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произведения из нескольких одночленов знак зависит от общего числа отрицательных множителей. Чётное количество даёт плюс, нечётное — минус.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примеры умножения одночленов и краткая проверка ответа по коэффициенту и степеням.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часть умножается отдельно, а показатели одинаковых букв складываются; знак результата зависит от знаков коэффициентов.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правилам умножения одночленов из школьного курса алгебры.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с ответами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числа вместо умножения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частых ошибок — заменить умножение коэффициентов сложением. В выражении 2x² · 3x³ нужно получить 6x⁵, а не 5x⁵. Если числовую часть посчитать неверно, весь ответ будет ошибочным.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показатели степеней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начинают перемножать или вычитать показатели одинаковых букв. На самом деле при умножении одночленов показатели складываются: x² · x³ = x⁵. Для разных букв степени не объединяются и записываются отдельно.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знак и 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связана со знаком произведения и стандартной записью. Отрицательный коэффициент нужно учитывать сразу, а буквы с показателем 1 нельзя терять. Тогда ответ остаётся полным и читается без затруднений.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умножении одночленов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одночлена в степень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относится ко всему одночлену целиком: и к числу, и к каждой переменной внутри скобок.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возведении в степень повторяется весь одночлен, поэтому коэффициент и показатели переменных изменяются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«Возведение одночлена в степень» из курса алгебры 7 класса.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94" y="2421339"/>
            <a:ext cx="4348207" cy="22208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72000" y="307325"/>
            <a:ext cx="4207702" cy="1957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возведения одночлена в степень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ответ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ответ записывают в стандартном виде: сначала числовой множитель, затем буквенную часть. Так легче проверить знак, не потерять переменные и быстро увидеть правильный результат.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Работаем со всеми буквами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переменная внутри скобок изменяется отдельно. В выражении (2a³b)² степень получают и a, и b, а разные буквы не объединяются между собой в одну степень.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показатели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каждой переменной умножают на показатель степени всего одночлена. Поэтому из x² получается x⁶, если выражение возводят в третью степень, а из a³ — a⁶ при квадрате.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Возводим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возводят в степень числовой коэффициент одночлена. Если число отрицательное, знак результата зависит от чётности степени: при чётной степени он положительный, при нечётной — отрицательный.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возводить одночлен в 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 примерам из школьной алгебры.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485453"/>
            <a:ext cx="6060571" cy="14527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правил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отличается умножение одночленов от возведения одночлена в степень, и что у этих действий общего.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случаях нужно внимательно следить за одинаковыми буквами и знаком результата, но способ работы с коэффициентом и степенями различается.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составлено по основным правилам преобразования одночленов в алгебре 7 класса.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844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23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54000" y="2057985"/>
            <a:ext cx="381790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правила встречаются в задачах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длина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периметр и линейные величины одночлены позволяют компактно записывать одинаковые отрезки. Это удобно, когда нужно складывать или умножать выражения с одной переменной.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нахождении площади часто появляются одночлены с одинаковыми буквами. Умножение 3x · 2x помогает быстро получить 6x² и упростить вычисления без длинной записи.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тел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в степень встречается в формулах объёма и в задачах, где одна и та же длина повторяется несколько раз. Например, (2a)³ даёт 8a³.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правила сокращают запись и делают формулы понятнее. Вместо длинных повторов можно сразу получить компактный одночлен и перейти к следующему шагу решения.
</a:t>
            </a:r>
            <a:endParaRPr lang="en-US" sz="11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трёх примерах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удобно сравнить знак, коэффициент и степень каждого ответа сразу после вычисления.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примера подтверждают одно правило: числовая часть считается отдельно, а показатели одинаковых букв либо складываются, либо умножаются по условию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умножения одночленов и возведения одночлена в степень.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 теме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65132" y="2814647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считаем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одночленов сначала перемножают числовые коэффициенты. Это позволяет сразу определить знак и величину результата, а затем аккуратно перейти к буквенной части.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76711" y="2814645"/>
            <a:ext cx="13641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 объединяем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основания букв совпадают, их показатели складывают при умножении. Именно так x² · x³ превращается в x⁵, а не в какое-то другое выражение.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12737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степени работает 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возведении одночлена в степень повторяется весь одночлен целиком. Поэтому коэффициент возводят в степень, а показатель каждой переменной умножают на этот же показатель.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7459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знаком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ответа зависит от числа отрицательных множителей или от чётности степени отрицательного коэффициента. Проверка знака помогает избежать самых частых ошибок в вычислениях.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5747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стандартно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удобно записывать в стандартном виде: сначала число, потом буквенная часть. Такая запись делает выражение короче, понятнее и помогает быстрее проверять результат.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из 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одночленов и возведение одночлена в степень помогают быстро преобразовывать алгебраические выражения. Если помнить про коэффициенты, показатели и знак, решения становятся точными и понятными.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2026-05-29T10:46:41Z</dcterms:created>
  <dcterms:modified xsi:type="dcterms:W3CDTF">2026-05-29T10:46:41Z</dcterms:modified>
</cp:coreProperties>
</file>