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Топологические опыты на уроке математики в 6 классе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Бумага, верёвка и лента помогают увидеть свойства фигур.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топологические опыты подходят шестиклассникам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 классе уже можно сравнивать фигуры и модели, поэтому топологические опыты делают абстрактные свойства наглядными, понятными и проверяемыми на простых предметах.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математические признаки, которые изучаются в опытах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рассматривают линии и поверхности: они могут быть замкнутыми или незамкнутыми, а фигура — связной или состоящей из нескольких частей.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проверяют изменения при разрезе, повороте и склеивании. По этим действиям удобно сравнивать результаты и делать математический вывод.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считают границы, стороны и отверстия, чтобы описать объект точнее. Здесь важны не размеры, а то, как устроена модель изнутри.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Мёбиуса как самая известная бумажная модель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получается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бумажную полоску повернуть на 180° и склеить концы, получится лента Мёбиуса. На вид это обычное кольцо, но свойства поверхности у него другие.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ней необычного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такой ленты одна сторона и одна граница. Линия, проведённая по середине, проходит по всей поверхности и возвращается в исходную точку без перехода на другую сторону.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опыта с лентой Мёбиуса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показывает, как меняется результат при повороте, разрезе и склеивании.
</a:t>
            </a:r>
            <a:endParaRPr lang="en-US" sz="11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сравнение обычной ленты и ленты Мёбиуса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бумажная полоска имеет две стороны и две границы, поэтому её легко отличить от замкнутой модели после склеивания.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Мёбиуса отличается одной стороной, и проведённая по ней линия может обойти всю поверхность без перехода на другую сторону.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склеить полоску без поворота, получится обычное кольцо: свободных концов уже нет, но поверхность остаётся двусторонней.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сравнение помогает увидеть, что одинаковая на вид форма может скрывать разные топологические свойства и вести себя по-разному.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фигур по числу отверстий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таких моделей важно не только название предмета, но и то, соединены ли его части в одно целое.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с разной формой могут иметь одинаковое число отверстий, поэтому сравнение строится на строении, а не на внешнем виде.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урока математики, 6 класс.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Верёвка, петля и узел как математическая модель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уровне нужно различать свободную петлю, затянутый узел и его плоское изображение. Тогда можно правильно читать схему и понимать, как устроена связанная модель.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верёвочная петля помогает изучать узлы и переплетения. Простая петля без перекрёстков отличается от схемы узла, где важно показать порядок наложения частей.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 результаты простых топологических опытов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действие влияет на свойства модели.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материал при разных действиях даёт разные результаты, поэтому важно точно соблюдать порядок операций.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демонстрационные опыты по топологии.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Топологические свойства сохраняются, только если объект изгибают, поворачивают или растягивают без разрыва. Тогда можно сравнивать именно его строение, а не случайные повреждения.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Разрыв, прокол или новая склейка создают другие части и новые связи. После этого модель уже не описывает исходный объект и даёт искажённый результат.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бумага, ленты и шнурки подходят для опытов: они позволяют менять форму без уничтожения целостности и показывают свойства наглядно.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опытах нельзя нарушать целостность модели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выводу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на опыте: от изучения модели до формулировки проверяемого математического вывода.
</a:t>
            </a:r>
            <a:endParaRPr lang="en-US" sz="112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и объёмные модели рядом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Бумажная лента и листовая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модели удобно делать из бумаги: на них легко отмечать середину, границу и линию разреза. Такая заготовка помогает увидеть, как меняется поверхность после поворота, склеивания или разрезания, не отвлекаясь на лишние детали.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Объёмные предметы для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Шар, куб, цилиндр и бублик дают другой ракурс: у них можно сравнивать отверстия, края и связность. Когда предмет можно взять в руки, школьнику проще понять, почему одинаковая форма не всегда означает одинаковые свойства.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изменяется при разных действиях с фигурой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важен не только сам вид действия, но и его влияние на число частей и отверстий.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и разрезание сильнее всего меняют объект, потому что затрагивают целостность и количество частей.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учебных наблюдений по топологическим опытам для 6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71621"/>
            <a:ext cx="204900" cy="18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6138" y="2380727"/>
            <a:ext cx="204900" cy="1639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6126" y="2371621"/>
            <a:ext cx="204900" cy="182133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похожие идеи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и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схемах дорог важно не только расстояние, но и то, как соединены участки. Поэтому топологический взгляд помогает читать карту и понимать, где линия замкнута, а где есть ответвления.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Сети и соединения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Провода, кабели и другие сети можно рассматривать как систему связей. В таких задачах важно, соединены ли элементы в одно целое и есть ли замкнутые контуры.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Петли и браслеты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Браслеты, ремешки и упаковочные ленты напоминают простые замкнутые модели. На них удобно показывать, чем отличается обычное кольцо от ленты Мёбиуса или от петли с разрезом.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на картах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картах и планах часто приходится выделять связанные области и границы. Такие примеры показывают, что математика описывает не только длины и углы, но и строение пространства.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69" y="1318200"/>
            <a:ext cx="7957063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топологических объектов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важны не размеры, а строение поверхности и наличие отверстий.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могут выглядеть по-разному, но отличаться прежде всего числом сторон, границ и отверстий.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модели для наблюдения топологических свойств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внешний вид и свойство: похожие фигуры могут вести себя по-разному, если у них различается число сторон, границ или отверстий.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выполнении бумажных опытов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любой перекрёсток на рисунке узлом, хотя на схеме важно показать, какая линия проходит сверху, а какая — снизу.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разрез не по середине, и тогда результат не совпадает с ожидаемым: вместо одного длинного кольца могут получиться другие фигуры.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Нарушают точность склеивания или разметки, из-за чего опыт становится неточным и его трудно сравнить с моделью до действия.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и точный порядок работы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выполнении бумажного опыта на уроке математики.
</a:t>
            </a:r>
            <a:endParaRPr lang="en-US" sz="11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топологических опытов с темами 6 класса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особенно полезен при изучении симметрии, координатной плоскости и начальных представлений о пространстве. Он помогает видеть закономерности и делать выводы по наблюдению, а не по догадке.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опыты естественно продолжают работу с отрезками, фигурами и простыми геометрическими моделями. Ученики учатся сравнивать объекты по признакам, а не только по внешнему виду.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опыты дают самый заметный результат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запоминаются действия, после которых результат резко отличается от исходной формы и легко обсуждается всем классом.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сильная наглядность возникает там, где привычный предмет показывает неожиданное математическое свойство.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уроков по теме топологических опытов для 6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Топология помогает увидеть математику в обычных предметах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Бумажные модели, петли и лента Мёбиуса показывают, что важны не только размер и форма, но и границы, отверстия, связность и изменение без разрыва.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2026-05-24T16:38:49Z</dcterms:created>
  <dcterms:modified xsi:type="dcterms:W3CDTF">2026-05-24T16:38:49Z</dcterms:modified>
</cp:coreProperties>
</file>