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с пчелой»: веселое стихотворение о лете и любопытстве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летний диалог о пчеле, цветах и добром удивлении.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Бородицкая: стихи, которые звучат как разговор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Бородицкая пишет для детей легко и живо. Ее стихи читаются вслух почти как беседа: в них есть игра слов, короткие реплики и веселые неожиданности, которые сразу запоминаются.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идет речь в стихотворении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короткой встречи человека с пчелой. Разговор начинается просто, но быстро превращается в забавную маленькую историю с характером и движением.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в стихотворении вызывает короткий ответ. Из-за этого текст напоминает живой диалог, где важно не только содержание, но и интонация героев.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мало событий, зато есть неожиданность и улыбка. Именно поэтому маленький эпизод запоминается как веселое наблюдение за природой и ее обитателями.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сад и разговор среди цветов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летний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сразу возникает солнечный сад, где все дышит теплом и светом. Воздух кажется тихим, а вокруг — летнее спокойствие и яркие краски.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среди цветения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летит от цветка к цветку, и этот образ делает картину живой. Цветы, трава и солнце помогают представить веселое летнее движение.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678" y="1585625"/>
            <a:ext cx="332063" cy="37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3704" y="1586975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516475" y="2335875"/>
            <a:ext cx="28701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задает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внимательно смотрит на пчелу и задает простые вопросы. Благодаря этому разговор начинается естественно и сразу вызывает интерес.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676875" y="2335875"/>
            <a:ext cx="28701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отвечает уверенно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звучит серьезно и спокойно, словно важный собеседник. Это делает ее не маленьким насекомым, а заметным участником смешной летней сценки.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главная форма текста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разговор двух героев. Короткие реплики помогают быстро понять, кто говорит и что происходит между персонажами.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фраза продвигает действие вперед. Из-за этого текст читается легко и напоминает маленькую сцену, а не длинный рассказ.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важна интонация: один герой удивляется, другой отвечает спокойно. Так сразу становится понятен характер каждого участника разговора.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беседы делает стихотворение особенно живым. Детям легко следить за репликами и замечать, как из простых слов рождается смешной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Ровное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легко и без спешки. Ритм помогает держать спокойный, ясный темп.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Запоминающаяся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текст звонким и веселым. После чтения отдельные строки надолго остаются в памяти.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Ощущение песенки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повторяющееся звучание создают настроение игры. Стихотворение похоже на маленькую летнюю песенку.
</a:t>
            </a:r>
            <a:endParaRPr lang="en-US" sz="11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843" y="3162412"/>
            <a:ext cx="32325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пчелу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жужжания сразу оживляет картину. Он помогает услышать пчелу еще до того, как она появится в воображении.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движении показывают, как пчела легко перелетает между цветами. Картина становится подвижной и очень яркой.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меда напоминает о пользе пчелы. Он связывает маленькое насекомое с летним теплом, сладостью и работой.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создают вокруг пчелы красивый фон. Они помогают увидеть, что ее жизнь тесно связана с садом и летом.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разговор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короткая встреча с пчелой превращается в веселый диалог.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как маленькая труженица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пчела не просто летает по саду, а занята важной работой. Она собирает нектар и помогает цветам, поэтому выглядит очень полезной.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пчелы связан с трудолюбием и аккуратностью. Маленькое насекомое действует спокойно и уверенно, как настоящий мастер своего дела.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детям увидеть, что даже крошечное создание может приносить большую пользу. Пчела в стихотворении вызывает не страх, а уважение и симпатию.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летнего сада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полный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день будто стоит в самом разгаре: вокруг цветы, зеленая трава и мягкое солнце. На этом фоне маленькая пчела выглядит особенно живой, а ее быстрый полет делает картину веселой и подвижной.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после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смотрит на пчелу без страха, только с удивлением и любопытством. От этого обычный летний эпизод превращается в забавную историю, где хочется улыбнуться и еще раз присмотреться к природе.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создает радостное настроение: в нем слышатся лето, свет и движение, а короткие реплики звучат легко и весело.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пробуждает любопытство, потому что обычная встреча с пчелой превращается в маленькую загадку, которую хочется дослушать до конца.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доброжелательность: пчела показана не как опасность, а как живое существо, которому можно удивляться и доверять.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остается теплое чувство уважения к природе: даже маленькое насекомое оказывается важным и интересным собеседником.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Бородицкой «Разговор с пчелой»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из двух голосов: человека и пчелы. Их короткий разговор звучит неожиданно серьезно, поэтому обычная летняя встреча кажется почти сказочной.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собеседника создают смешной диалог, в котором серьезность пчелы особенно заметна.
</a:t>
            </a:r>
            <a:endParaRPr lang="en-US" sz="27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первоклассникам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короткий диалог, поэтому ребенку легко понять, кто спрашивает и кто отвечает. Каждая реплика звучит ясно и не перегружает смысл.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летняя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сад, цветы и солнечный свет — это образы, которые дети легко узнают. Они быстро представляют место действия и настраиваются на веселое чтение.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хорошо знакома детям по прогулкам и наблюдениям. В стихотворении она выглядит живой и занятой, поэтому образ сразу вызывает интерес, а не растерянность.
</a:t>
            </a:r>
            <a:endParaRPr lang="en-US" sz="1277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цветах, меде и полете помогают без труда увидеть картину. Они конкретны и просты, поэтому смысл стихотворения становится понятным с первых строк.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глазами художника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легко представить солнечный сад с яркими цветами, зеленой травой и пчелой в черно-желтых полосках. Такое изображение передает движение, тепло и летнюю свежесть.
</a:t>
            </a:r>
            <a:endParaRPr lang="en-US" sz="114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показать удивленного ребенка и маленькую пчелу рядом, чтобы усилить веселое настроение. Тогда картинка станет не только красивой, но и очень живой.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важный вывод: к маленьким созданиям природы нужно относиться внимательно. Пчела кажется крошечной, но именно она делает большую и полезную 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вывод: мир вокруг становится интереснее, если задавать вопросы и присматриваться к деталям. Любознательность помогает увидеть в обычном дне что-то удивительное.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вывод: добрый взгляд на природу учит уважению и спокойствию. Стихотворение показывает, что даже короткая встреча может открыть важную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М. Бородицкой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заметно в тексте, — разговорная легкость. Слова звучат так, будто герои действительно стоят друг напротив друга и беседуют без лишних украшений.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точность и простота. Автор выбирает ясные, знакомые слова, поэтому ребенку легко следить за смыслом и сразу представлять летнюю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— выразительность коротких реплик. Они делают стихотворение живым, помогают передать характеры героев и усиливают смешной эффект от их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учит доброте и вниманию
</a:t>
            </a:r>
            <a:endParaRPr lang="en-US" sz="2991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пчелой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замечает пчелу и не отходит в сторону. С этого начинается интерес к маленькому существу и к тому, чем оно занято.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помогают рассмотреть пчелу внимательнее. Так развивается умение не спешить с выводами и замечать детали природы.
</a:t>
            </a:r>
            <a:endParaRPr lang="en-US" sz="1047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ясно, что пчела трудится и приносит пользу. Стихотворение учит относиться к живому миру доброжелательно и бережно.
</a:t>
            </a:r>
            <a:endParaRPr lang="en-US" sz="10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выразительно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прочитать реплики человека с легким удивлением. Небольшие паузы помогут передать любопытство и сделать вопрос звучащим живо и естественно.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ответы пчелы нужно произнести спокойно и уверенно. Если немного изменить голос, шутка станет понятнее, а вся сценка — более веселой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встреча, которая запоминается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с пчелой» превращает короткий летний эпизод в добрую и смешную историю. В нем простота, юмор и внимание к природе соединяются очень 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2026-05-24T00:12:44Z</dcterms:created>
  <dcterms:modified xsi:type="dcterms:W3CDTF">2026-05-24T00:12:44Z</dcterms:modified>
</cp:coreProperties>
</file>