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 и его современники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человеке, совести и будущем русской литературы.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фоне перемен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1860–1880-е годы Россия быстро менялась: отмена крепостного права, реформы Александра II и рост печати сделали литературу главным пространством общественного разговора.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мире Достоевского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контрастов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Достоевского соединяет блеск парадных улиц и тесноту дворов-колодцев. Этот контраст сразу показывает, насколько неравной была городская жизнь и как легко человек терял опору.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«маленького» мира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оказываются чиновники, студенты, бедные семьи и жильцы дешёвых комнат. Через них писатель показывает повседневную нужду, зависимость от денег и постоянное чувство унижения.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городской фон усиливает тревогу, одиночество и внутреннюю борьбу героев. В таком пространстве особенно остро звучит вопрос: как сохранить достоинство, когда жизнь давит со всех сторон?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карта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улицы и «углы» помогают увидеть разные слои общества рядом друг с другом. Достоевский делает город не просто местом действия, а частью смысла произведения.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73869"/>
            <a:ext cx="4000500" cy="2017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 по-разному писатели одной эпохи говорили о человеке и обществе.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 и его главные современники
</a:t>
            </a:r>
            <a:endParaRPr lang="en-US" sz="279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авторы говорили о важных вопросах времени, но выбирали разные художественные пути и разные типы героев.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программе литературы XIX века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биография писателя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Непростая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родился в Москве, учился в Военно-инженерном училище и рано столкнулся с тяжёлыми испытаниями. Арест, каторга и ссылка глубоко изменили его взгляд на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ставший книгами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он создал многие главные романы уже после сорока лет. Болезни, бедность и личные потери сделали его книги особенно напряжёнными и внимательными к внутренней жизни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писателя принадлежали к одному поколению и внимательно следили за изменениями в обществе. Но Тургенев чаще передавал тонкие оттенки характера и сомнения интеллигентного героя.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Тургенев: близость и спор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нередко звучит тема «отцов и детей»: старый и новый взгляд на жизнь сталкиваются спокойно, но напряжённо. Его герои часто размышляют, а не действуют резко.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Достоевский, напротив, ставил персонажа в крайнее нравственное испытание. Его герой должен выбрать между совестью, виной и страданием, поэтому разговор у писателя всегда звучит особенно остро.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70508"/>
            <a:ext cx="264300" cy="2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755" y="2919303"/>
            <a:ext cx="242287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621808"/>
            <a:ext cx="264300" cy="21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Толстой: два пути к истине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взгляд Толстого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жизнь сразу на нескольких уровнях: семья, общество, история. Его книги похожи на большую картину, где важно всё — от разговора в доме до судьбы страны.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Достоевского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чаще сосредоточен на одном человеке в момент внутреннего перелома. Ему важно, как рождается мысль, страх, раскаяние и решение, от которого зависит дальнейшая жизнь.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равные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писателя стали главными именами русской прозы XIX века. Их произведения отличаются по форме и настроению, но вместе учат думать о правде, добре и ответственности.
</a:t>
            </a:r>
            <a:endParaRPr lang="en-US" sz="8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переплетались: один и тот же роман мог говорить и о семье, и о вере, и о судьбе страны.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русской литературы эпохи Достоевского
</a:t>
            </a:r>
            <a:endParaRPr lang="en-US" sz="238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заметной стала тема нравственного выбора: именно через неё писатели особенно глубоко раскрывали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Достоевского, Толстого, Тургенева, Некрасова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83175"/>
            <a:ext cx="322200" cy="2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60494"/>
            <a:ext cx="322200" cy="25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Достоевский, Некрасов и журнальная культура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как 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журналы были не просто местом публикации. Через них писатели спорили, спорили с критиками и быстро узнавали, как читающая публика принимает новые тексты.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— редактор и организатор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поддерживал молодых авторов и влиял на литературный вкус через журналы. Его роль была важна не только как поэта, но и как человека, открывавшего дорогу другим.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в полемике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печатался в журналах, внимательно следил за отзывами и нередко вступал в спор с критиками. Для него печать была местом разговора, а не только публикации.
</a:t>
            </a:r>
            <a:endParaRPr lang="en-US" sz="10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литературные споры XIX века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путь: от публикации до обсуждения в обществе и среди читателей.
</a:t>
            </a:r>
            <a:endParaRPr lang="en-US" sz="9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судьба человека у Достоевского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Достоевского показан не только красивым, но и тяжёлым для жизни. Узкие комнаты, сырость и шум улиц подчёркивают одиночество героев и их внутреннее напряжение.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«маленького»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Студенты, чиновники, бедные семьи и обедневшие дворяне живут в мире долгов и унижения. Через них писатель показывает, как трудно сохранить достоинство в большом городе.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Достоевского, Толстого, Тургенева и Некрасова объединял интерес к человеку и судьбе России. Они по-разному отвечали на вопрос, что делает жизнь достойной и справедливой.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чаще всматривался в тонкие переживания героя и столкновение поколений, показывая сомнение, мягкость и внутреннюю неуверенность образованного человека.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строил широкие картины семьи, войны и истории, где личная судьба была связана с жизнью целого общества и поиском смысла.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особенно выделял совесть, страдание, свободу и веру. Для него важнее всего был момент нравственного выбора и ответственности за него.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идеи и различия писателей эпохи
</a:t>
            </a:r>
            <a:endParaRPr lang="en-US" sz="22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увидеть, как по-разному писатели изображали человека и его место в жизни.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особенностей Достоевского и его современников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темы часто совпадали, но художественные способы были разными. Именно это разнообразие сделало русскую литературу XIX века особенно богатой.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Ф. М. Достоевского, И. С. Тургенева, Л. Н. Толстого и Н. А. Некрасова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Критики, читатели и восприятие новых книг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спорили о том, кто точнее раскрывает современного человека: Достоевский, Тургенев или Толстой. Эти споры помогали читателям внимательнее всматриваться в смысл произведений.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в XIX веке были главной площадкой, где появлялись новые романы, стихи и критические статьи. От их оценки часто зависело, заметят ли книгу широкие читатели.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романы печатались по частям, поэтому публика ждала продолжения и обсуждала уже прочитанные главы. Такое ожидание делало литературу частью повседневной жизни.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83458"/>
            <a:ext cx="274800" cy="219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41020"/>
            <a:ext cx="274800" cy="244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Достоевский спорил со своей эпохой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видел, что новые учения могут обещать быстрые решения, но при этом уводить человека от совести, сострадания и личной ответственности.
</a:t>
            </a:r>
            <a:endParaRPr lang="en-US" sz="937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Достоевского важно было напомнить: без жалости к другому человеку общество становится жестоким, а человек теряет нравственную опору.
</a:t>
            </a:r>
            <a:endParaRPr lang="en-US" sz="958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оказываются в трудных ситуациях, где нельзя спрятаться за чужое мнение. Каждый поступок показывает, кто ты есть на самом деле.
</a:t>
            </a:r>
            <a:endParaRPr lang="en-US" sz="987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эпохой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 современностью помогал писателю не соглашаться с равнодушием и гордыней. Он хотел показать, что духовная жизнь важнее внешнего успеха.
</a:t>
            </a:r>
            <a:endParaRPr lang="en-US" sz="9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выходили в разные годы, но почти все относятся к одному историческому периоду реформ и общественных споров.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вершины второй половины XIX века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дат показывает: писатели работали одновременно и отвечали на схожие вопросы, хотя делали это по-разному.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первой публикации произведений: И. С. Тургенев, 1862; Л. Н. Толстой, 1869; Н. А. Некрасов, 1877; Ф. М. Достоевский, 1866 и 1880
</a:t>
            </a:r>
            <a:endParaRPr lang="en-US" sz="4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и критики особенно отмечали его умение показывать внутреннюю борьбу героя. Даже короткий разговор у Достоевского часто превращается в серьёзный спор о совести.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впечатление производили напряжённые диалоги. В них персонажи словно проверяют друг друга на честность, а вместе с этим — и собственные убеждения.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Современникам запоминалась тревожная атмосфера романов. В ней чувствовались страх, сомнение и ожидание важного решения, которое может изменить жизнь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Достоевского считали необычайно сильным психологом. Он показывал человека не только в спокойной жизни, но и в момент боли, ошибки и нравственного выбора.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современники ценили в Достоевском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97495"/>
            <a:ext cx="322200" cy="25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67826"/>
            <a:ext cx="322200" cy="28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литературных споров для русской классики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между писателями помогали глубже понимать темы произведений. Каждый автор отвечал на вопросы эпохи своим языком и своим взглядом на человека.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к истине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писатели говорили о семье и истории, другие — о вере и совести, третьи — о народной судьбе. Вместе это создало богатую картину жизни.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классики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литературные столкновения XIX века расширили возможности русского романа и поэзии. Благодаря им появились произведения, которые читают и сегодня.
</a:t>
            </a:r>
            <a:endParaRPr lang="en-US" sz="10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 каждого писателя был свой главный круг тем, но все они обращались к человеку и его выбору.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писали главные авторы эпохи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 объединяли литераторов эпохи, а различие тем показывало богатство русской классики и силу авторских характеров.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Ф. М. Достоевского, Л. Н. Толстого, И. С. Тургенева и Н. А. Некрасова
</a:t>
            </a:r>
            <a:endParaRPr lang="en-US" sz="5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жил в эпоху великих писателей и вместе с ними помог раскрыть главные вопросы XIX века: о человеке, совести, вере и будущем России. Именно поэтому его книги остаются важными и 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его современники: общий вывод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2026-05-23T01:19:07Z</dcterms:created>
  <dcterms:modified xsi:type="dcterms:W3CDTF">2026-05-23T01:19:07Z</dcterms:modified>
</cp:coreProperties>
</file>