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jpe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 звуки в русском языке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глухие согласные и писать слова без ошибок.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звуки речи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уже знаем: речь состоит из гласных и согласных. Сегодня вспомним, как согласные различаются по звонкости, глухости, твёрдости и мягкости. Это поможет внимательнее слушать слово и увереннее писать его.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звуки звучат коротко и чётко. Их легко услышать в словах сок, шар, хлеб и цапля.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глухой согласный звук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Глухой согласный произносится почти без участия голоса. Воздух встречает преграду губ, зубов или языка и превращается в шум.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и непарные глухие согласные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глухих согласных есть звонкие пары: п — б, ф — в, к — г. Такие пары удобно сравнивать на слух.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другие пары: т — д, с — з, ш — ж. Меняется только участие голоса, а место образования звука остаётся похожим.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глухие согласные — х, ц, ч, щ. У них нет звонких «напарников», поэтому их нужно запоминать отдельно.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звуки часто встречаются в обычных словах. Если научиться их узнавать, легче различать звучание слов и не путать буквы.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 в начале слова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слова кот, топ, суп, шапка, хлеб. Такие примеры помогают младшим школьникам тренировать слух, внимание и аккуратность.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глухой согласный слышится особенно ясно. Здесь удобно первым делом выделить начальный звук и соотнести его с буквой.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медленно проговаривать слово по звукам. Так легче услышать нужный согласный и правильно определить его место.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 в середине слова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слова глухой согласный может стоять между гласными, как в словах лопата и осина. Его нужно слушать очень внимательно.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оказываются похожие согласные, и тогда звук легко перепутать. В словах шкафчик, сахар и автобус это особенно заметно.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9346" y="1410325"/>
            <a:ext cx="2805308" cy="3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 в конце слова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звонкие согласные часто оглушаются и звучат как глухие. Поэтому в речи можно услышать: гриб — [грип], мороз — [марос].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произношение — особенность русского языка. Оно не всегда совпадает с написанием, поэтому конец слова нужно проверять особенно тщательно.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проверочные слова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помогает услышать, какой согласный действительно должен стоять в конце. Оно показывает звук яснее, чем обычная форма слова.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подобрать и родственное слово. Например: дуб — дубы. Так легче понять, какую букву писать без сомнений.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звук в конце неясный, слово изменяют: гриб — грибы, мороз — морозы. Тогда нужный согласный слышится отчётливо.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спасает от ошибок и делает письмо надёжнее. Это простой способ, который очень пригодится на уроках русского языка.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услышать разницу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том: один звук меняет всё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дом и том похожи почти полностью, но в начале слышатся разные согласные. Из-за этого меняется и значение слова. Такие пары удобно произносить медленно, чтобы заметить каждый звук и не пропустить ни одной детали.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и пал: маленькая разница, большой смысл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бал — пал меняется только первый согласный. А смысл уже совсем другой: одно слово называет праздник, другое — действие. Такие примеры напоминают, что в слове важен даже самый короткий звук.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и кора: слушаем внимательно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и кора отличаются одной согласной, но звучат по-разному и обозначают разные предметы. Когда дети сравнивают такие слова, они лучше понимают, как слух помогает чтению и письму. Вот оно, звуковое волшебство!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87226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глухие согласные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ч слышится в слове чай. Он помогает сделать речь мягче и выразительнее, а ещё легко выделяется среди других согласных.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х слышится в словах хор и хлеб. Он произносится с шумом и не имеет простой звонкой пары, поэтому запоминается отдельно.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щ встречается в словах щётка и щенок. Это один из самых заметных непарных глухих согласных, и его важно помнить.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ц встречается в словах цирк и цапля. Его полезно узнавать на слух сразу, потому что он звучит чётко и коротко.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запомнить глухие звуки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глухой согласный стоит в начале слова, его особенно просто услышать. В словах флаг, куст и торт первый звук выделяется ясно, будто сам просится на урок. Такие примеры помогают детям уверенно соотносить звук и букву.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ясным началом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легко произносить по звукам, поэтому глухой согласный в них слышится отчётливо. В словах кот, шар и хлеб удобно сразу найти нужный звук и определить его место. Так буквы запоминаются быстрее и без лишней путаницы.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— как фонарики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глухой согласный стоит в конце слова, и тогда нужно слушать внимательнее. В словах кот, торт и хлеб он хорошо заметен, если произнести слово медленно. Это полезная тренировка для слуха и аккуратного письма.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звук прячется в конце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внимательное слушание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Слушаем первый звук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называет первый звук в слове и проверяет, глухой он или звонкий. Начинать удобно с коротких слов, где слышно каждую согласную.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Находим лишнее слово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ряда похожих слов нужно убрать то, которое отличается одним звуком. Например, кот — год, шар — жар, сок — зонт помогают быстро заметить разницу.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Сравниваем пары слов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дети сравнивают слова по звучанию и значению. Такие задания развивают слуховое внимание, делают речь точнее и помогают не перепутать буквы на письме.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слове тень тот же согласный становится мягким. Мягкость не меняет его глухости: звук остаётся без голоса, но звучит иначе. Значит, признаки звука нужно различать отдельно.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 и мягкость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Один и тот же глухой согласный может быть твёрдым или мягким. В слове том звук т твёрдый, потому что рядом нет мягкого оттенка. Это легко услышать, если произнести слово медленно.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звук отличается от буквы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Звук мы слышим и произносим, а букву видим и пишем. Поэтому сначала важно внимательно вслушаться в слово, чтобы не пропустить ни один согласный.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сначала разобрать слово на звуки, запись становится понятнее. Такой способ помогает ученику не спешить и писать аккуратно, как настоящий следопыт речи.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Один и тот же звук может обозначаться разными буквами в разных словах. Иногда и буква ведёт себя хитро: одна буква может передавать сразу два звука.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 с оглушением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 особенно полезна в третьем классе, когда дети учатся писать без ошибок. Она помогает отличить то, что слышится в речи, от того, что нужно записать по правилу.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Когда на конце слова слышится глухой согласный, нужно подобрать проверочное слово. В словах дуб — дубы и лёд — льды ясно слышен нужный звук, и выбор буквы становится точным.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86875"/>
            <a:ext cx="493200" cy="3945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письме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 только по слуху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записывать наспех, можно перепутать звонкий и глухой согласный. Особенно часто это случается, когда звук стоит в конце слова и слышится не очень отчётливо.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сочетания согласных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несколькими согласными подряд звук легко потерять. Здесь помогает медленное проговаривание: тогда каждый согласный слышится по очереди, без спешки и путаницы.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проверку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сразу пишут первую услышанную букву и не ищут проверочное слово. Из-за этого в словах вроде просьба или лодка появляются досадные ошибки.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замечают оглушение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звонкий согласный может звучать как глухой. Если этого не учесть, в записи появится ошибка, хотя в речи слово было произнесено правильно.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с глухими согласными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полезная фраза — «У Сени и Сани в сетях сом». Она заставляет внимательно слушать каждый согласный и делает речь более точной и живой.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помогают тренировать чёткое произношение и быстрый слух. В фразе «Шла Саша по шоссе» много похожих глухих звуков, поэтому её интересно повторять без запинки.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10925"/>
            <a:ext cx="79635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новым словом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188750" y="3257800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Произносим слово целиком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88750" y="3809562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говорит слово полностью и слушает его звучание. Это помогает почувствовать ритм слова и не потерять ни один важный звук.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996750" y="3257800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Сравниваем и проверяем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96750" y="3809562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звукового разбора слово сравнивают с похожими формами или родственными словами. Так легче понять, какую букву нужно записать.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400750" y="1334125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Записываем буквы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400750" y="1885888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после проверки слово пишут в тетрадь. Такой порядок помогает не торопиться и замечать даже те звуки, которые любят прятаться.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592750" y="1334125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Разбираем слово по звукам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592750" y="1885888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делят на звуки и находят глухие согласные. Здесь важно определить, где они стоят: в начале, середине или конце.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глухих согласных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 произносятся без участия голоса, зато с шумом. Их удобно слушать по отдельности, особенно в коротких словах и в начале слова, где они звучат отчётливо.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голоса, но с шумом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них есть парные и непарные звуки. В конце слова звонкие согласные часто оглушаются, поэтому в трудных случаях слово лучше проверить по правилу.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Парные, непарные и проверка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 помогают русской речи звучать чётко и красиво. Если внимательно слушать слово, сравнивать звуки и проверять сомнительные места, писать грамотно становится намного легче.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2026-05-21T12:03:54Z</dcterms:created>
  <dcterms:modified xsi:type="dcterms:W3CDTF">2026-05-21T12:03:54Z</dcterms:modified>
</cp:coreProperties>
</file>