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вокруг нас: от шага до космоса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помогают измерять мир от линейки до звезд.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расстояний не обойтись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нужны, чтобы понимать размер предметов, планировать путь и сравнивать величины. В математике они связывают единицы длины, вычисления и перевод сантиметров, метров и километров.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399333"/>
            <a:ext cx="192000" cy="170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длины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очень маленьких объектов, где важна точность: толщина бумаги, детали, небольшие зазоры. Это самая удобная единица для тонких измерений.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единица для комнаты, коридора, класса и спортивной площадки. В метрах удобно измерять расстояния, которые уже нельзя наглядно показать в сантиметрах.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 для школьных предметов, ширины тетради, длины ручки и небольших отрезков. Он удобен, когда миллиметров слишком много, а метры еще велики.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Километр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 дорог между районами, городами и большими объектами на местности. Километры позволяют записывать длинные расстояния короче и понятнее.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быстро оценить длину предметов средней величины. Дециметры полезны в задачах, где объект больше сантиметра, но еще не требует метров.
</a:t>
            </a:r>
            <a:endParaRPr lang="en-US" sz="1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дома и в школе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двери до парты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расстояния небольшие, но их все равно можно измерять точно. Например, путь от двери до парты удобно показать на схеме стрелкой и подписать в метрах.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и 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коридора или пролета лестницы уже больше, чем длина учебника или стола. Здесь важно выбрать подходящую единицу и не путать метры с сантиметрами.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дома до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подъезда до остановки или от дома до школы уже относится к маршруту на улице. Для него удобно использовать схему двора или улицы с точками старта и финиша.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привычных длин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предметы удобнее сравнивать, если перевести их длину в одну единицу измерения.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подходят для мелких предметов, а метры — для больших объектов и помещений.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длины; значения округлены для наглядности.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отрезки измеряют линейкой: важно совместить ноль шкалы с началом объекта и смотреть на деление без наклона. Тогда результат будет точнее.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более длинных расстояний используют рулетку, мерную ленту, шаги или колесо-курвиметр. На карте помогает масштаб, а в навигаторе — спутниковые сигналы.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не только от прибора, но и от аккуратности. Ошибку дают кривое положение линейки, неверное чтение шкалы и путаница в единицах.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расстояния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путь на местности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измеряют и проверяют маршрут шаг за шагом.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и примеры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единиц длины с бытовыми примерами помогает выбрать подходящую меру для разных объектов.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объект, тем меньше единица нужна; для больших маршрутов удобнее километры.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единицы измерения длины.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 время в пути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путь и измеряют его длину. Само расстояние еще не говорит, сколько времени займет дорога.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Пешком, на велосипеде и на машине один и тот же путь проходит за разное время. Скорость сильно меняет результат.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Остановки, подъемы, светофоры и состояние дороги тоже влияют на длительность пути. Поэтому расстояние и время всегда рассматривают вместе.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время на одном пути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километр можно преодолеть по-разному, если меняется способ движения.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скорость, тем меньше времени требуется на одинаковое расстояние.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 для учебной наглядности; время округлено.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 сколько раз уменьшено реальное пространство на карте или плане. По нему можно быстро понять, насколько близко расположен дом, школа, парк или остановка.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1:1000 означает, что один сантиметр на карте соответствует десяти метрам на местности. Поэтому масштаб помогает читать карту точно и сравнивать расстояния без лишних вычислений.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вычисляют расстояние по карте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планом или картой и масштабом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расстояние уже удобно выражать в километрах: числа становятся наглядными, а сравнивать города и маршруты проще, чем в метрах.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 расстоянии между Москвой и Санкт-Петербургом по прямой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635 км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по прямой разделяют Москву и Санкт-Петербург
</a:t>
            </a:r>
            <a:endParaRPr lang="en-US" sz="26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больших расстояний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расстояниях уже заметно, что один и тот же числовой шаг может означать совсем разный реальный путь.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расстояние, тем важнее выбирать подходящую единицу и не смешивать короткие и дальние маршруты.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расстояний; учебные условные значения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19" y="1805075"/>
            <a:ext cx="316313" cy="3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268" y="1805075"/>
            <a:ext cx="225938" cy="36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548" y="1818225"/>
            <a:ext cx="377100" cy="33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409" y="1834985"/>
            <a:ext cx="377100" cy="30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270" y="1818225"/>
            <a:ext cx="377100" cy="335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 спорте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на короткие дистанции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беге 100 и 200 метров важны старт, скорость и точность движения. Небольшая длина пути делает результат особенно чувствительным к каждому шагу и реакции спортсмена.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дистанции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Дистанции 400 метров и 1 километр требуют уже не только скорости, но и умения распределять силы. Здесь важно сохранять темп на всей дистанции, а не только в начале.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плавании часто измеряют 50 и 100 метров. На результат сильно влияют техника гребка, положение тела в воде и умение экономить силы на каждом отрезке.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велоспорте расстояния измеряют километрами, потому что маршруты бывают длинными. Здесь большую роль играют выносливость, рельеф дороги и постоянство выбранной скорости.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длина пути важна, но сама по себе не решает исход соревнования. На время и успех также влияют техника, темп движения, подготовка и умение держать ритм.
</a:t>
            </a:r>
            <a:endParaRPr lang="en-US" sz="10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7780"/>
            <a:ext cx="4782600" cy="1955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это примерно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оценки помогают быстро представить расстояние без линейки и рулетки.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значения удобны для помещений и людей, а километры — для улиц, кварталов и более длинных маршрутов.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оценки и типичные примеры из школьной жизни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 космосе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 Луны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Луны от Земли около 384 400 километров. Это расстояние уже настолько велико, что его трудно представить без схемы, где видны Земля, Луна и подпись с числом. На такой иллюстрации хорошо заметно, как быстро растут космические масштабы.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Солнца — уже миллионы километров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Земли до Солнца составляет примерно 150 миллионов километров. На рисунке две большие точки и длинная линия между ними сразу показывают, почему для космоса нужны особые единицы измерения, а не только привычные километры.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астрономы выбирают другие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астрономии используют астрономическую единицу и световой год, потому что космические расстояния слишком огромны для обычной записи. В схеме это можно показать через Землю, Луну и Солнце с разными подписями и размахом линий.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метров до миллионов километров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диаграмма была читаемой, значения можно показать в общей шкале без подписей на каждом делении.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земными и космическими расстояниями огромна, поэтому для астрономии удобнее специальные единицы измерения.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данные: среднее расстояние до Луны и астрономическая единица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линейка или рулетка лежит неровно, результат получается больше или меньше настоящего. Поэтому инструмент нужно прикладывать точно вдоль измеряемого отрезка.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картой часто ошибаются в масштабе: путают сантиметры, метры и километры. Перед вычислением важно внимательно прочитать запись масштаба и проверить единицы.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измерять только прямые участки и забывать о поворотах, переходах и изгибах дороги. Для реального маршрута все части пути нужно складывать отдельно.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измерении расстояний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ответ дают повторная проверка, аккуратное чтение шкалы и сравнение результата с примерной оценкой. Это помогает вовремя заметить неточность и исправить ее.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помогают видеть мир точнее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встречаются везде: в учебе, спорте, путешествиях, на карте и даже в космосе. Если правильно выбрать единицу, масштаб и способ измерения, ответ будет понятным и точным.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2026-05-24T17:53:18Z</dcterms:created>
  <dcterms:modified xsi:type="dcterms:W3CDTF">2026-05-24T17:53:18Z</dcterms:modified>
</cp:coreProperties>
</file>