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сравнения наречий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сравнивать признаки действий без ошибок?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и его сравнение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обозначает признак действия, признака или другого признака. Сравнение возможно только тогда, когда этот признак можно усилить или ослабить: быстро — быстрее, тихо — тише. У слов вчера, здесь, справа такой возможности нет.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наречия имеют степени сравнения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на -о и -е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сравниваются наречия с суффиксами -о и -е: громко, тихо, ясно, смело. Они называют качество действия и позволяют показать, что признак проявляется сильнее или слабее.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сравнивать обстоятельства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времени, места, причины и цели не образуют степеней сравнения: сегодня, здесь, сверху, случайно. Их значение связано с обстоятельством, а не с мерой признака.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смыслу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можно поставить в ряд «обычно — сильнее — сильнее всего», оно относится к качественным наречиям. Если такое сопоставление невозможно, степень сравнения для него не образуется.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Признак, который можно измерить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отвечают на вопрос не только «как?», но и «насколько?». Поэтому их формы удобно сопоставлять: тише, громче, дальше, точнее. В речи это помогает передавать оттенки смысла.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560117"/>
            <a:ext cx="4663800" cy="20232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языка, тема «Степени сравнения наречий».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формы сравнения наречий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один и тот же признак может звучать по-разному в зависимости от степени проявления.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формы передают разную степень одного признака: от обычного к более сильному и к наивысшему.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749034"/>
            <a:ext cx="9144000" cy="13930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степень: значение и употребление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617125" y="1413648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степень показывает, что действие или признак проявляется сильнее, чем обычно: отвечает точнее, бежит быстрее, говорит тише. Она делает высказывание более точным и выразительным.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112500" y="1413648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двух объектов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нужна, когда сравнивают два действия, два предмета или два качества. Например: один отвечает быстрее, другой — медленнее; один пишет аккуратнее, другой — менее аккуратно.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7125" y="2662173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основные модели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практике особенно важно различать суффиксальные формы и сочетания со словом более. Оба способа нормативны, но выбираются в зависимости от звучания слова и стиля речи.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112500" y="2662173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Уместность в речи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ответах, объяснениях и повседневном общении сравнительная степень помогает говорить кратко и ясно. Она делает сравнение понятным без лишних слов и подходит для разных ситуаций.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Суффиксальный способ образования сравнительной степени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860225" y="2828646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чередованием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словах при образовании формы меняется основа: тихо — тише, узко — уже, высоко — выше. Такие изменения нужно запоминать, потому что они закреплены в языке.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860225" y="1780337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суффиксы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сравнительная степень образуется с помощью суффиксов -ее, -ей, -ше, -же. Именно они помогают создать привычные формы: смелее, быстрее, громче, ниже.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860225" y="3884116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вроде раньше, дальше, ближе, ниже часто встречаются в речи и легко узнаются. Они краткие, удобные и считаются нормативными, поэтому особенно важны для школьного письма.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596575" y="1780337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ошибиться
</a:t>
            </a:r>
            <a:pPr algn="l" indent="0" marL="0">
              <a:lnSpc>
                <a:spcPct val="100000"/>
              </a:lnSpc>
              <a:buNone/>
            </a:pPr>
            <a:r>
              <a:rPr lang="en-US" sz="499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форма звучит непривычно, полезно проверить её по образцу: быстро — быстрее, тихо — тише. Это помогает отличить правильное образование от случайной или разговорной ошибки.
</a:t>
            </a:r>
            <a:endParaRPr lang="en-US" sz="109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примеров из школьной темы «Степени сравнения наречий».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модели сравнительной степени встречаются чаще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Схематично показано, какие модели легче всего узнаются в учебных примерах и речи.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распространённая модель — формы на -ее/-ей; аналитическая форма с более используется реже, но остаётся нормативной.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 более — один из двух нормативных способов сравнения наречий. Она удобна для слов, которые трудно образуются суффиксально, и хорошо подходит для нейтральной речи.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способа выражения сравнительной степени изучают в школе.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038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языка, тема «Степени сравнения наречий».
</a:t>
            </a:r>
            <a:endParaRPr lang="en-US" sz="103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образовать сравнительную степень наречия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помогает выбрать нормативную форму и избежать ошибок в письме и речи.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Превосходная степень наречий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626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она показывает
</a:t>
            </a:r>
            <a:pPr algn="l" indent="0" marL="0">
              <a:lnSpc>
                <a:spcPct val="115000"/>
              </a:lnSpc>
              <a:buNone/>
            </a:pPr>
            <a:r>
              <a:rPr lang="en-US" sz="453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Превосходная степень обозначает наивысшую меру признака: быстрее всех, интереснее всего, точнее всего, наиболее удачно. Она нужна, когда один признак выделяется среди всех остальных.
</a:t>
            </a:r>
            <a:endParaRPr lang="en-US" sz="996" dirty="0"/>
          </a:p>
        </p:txBody>
      </p:sp>
      <p:sp>
        <p:nvSpPr>
          <p:cNvPr id="11" name="Text 3"/>
          <p:cNvSpPr txBox="1"/>
          <p:nvPr/>
        </p:nvSpPr>
        <p:spPr>
          <a:xfrm>
            <a:off x="76257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492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означает не просто усиление, а предел признака, это уже превосходная степень. Она помогает точно показать, что действие или качество выражено максимально сильно.
</a:t>
            </a:r>
            <a:endParaRPr lang="en-US" sz="1083" dirty="0"/>
          </a:p>
        </p:txBody>
      </p:sp>
      <p:sp>
        <p:nvSpPr>
          <p:cNvPr id="12" name="Text 4"/>
          <p:cNvSpPr txBox="1"/>
          <p:nvPr/>
        </p:nvSpPr>
        <p:spPr>
          <a:xfrm>
            <a:off x="363137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со всеми
</a:t>
            </a:r>
            <a:pPr algn="l" indent="0" marL="0">
              <a:lnSpc>
                <a:spcPct val="115000"/>
              </a:lnSpc>
              <a:buNone/>
            </a:pPr>
            <a:r>
              <a:rPr lang="en-US" sz="492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форма употребляется, если действие сравнивают не с одним объектом, а сразу со всем рядом. Тогда важен результат: кто ответил лучше всех, кто двигался точнее всего.
</a:t>
            </a:r>
            <a:endParaRPr lang="en-US" sz="1083" dirty="0"/>
          </a:p>
        </p:txBody>
      </p:sp>
      <p:sp>
        <p:nvSpPr>
          <p:cNvPr id="13" name="Text 5"/>
          <p:cNvSpPr txBox="1"/>
          <p:nvPr/>
        </p:nvSpPr>
        <p:spPr>
          <a:xfrm>
            <a:off x="65001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конструкции
</a:t>
            </a:r>
            <a:pPr algn="l" indent="0" marL="0">
              <a:lnSpc>
                <a:spcPct val="115000"/>
              </a:lnSpc>
              <a:buNone/>
            </a:pPr>
            <a:r>
              <a:rPr lang="en-US" sz="47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норме особенно важны сочетания сравнительной степени со словами всех и всего, а также формы с наиболее. Они легко распознаются и часто встречаются в учебных текстах.
</a:t>
            </a:r>
            <a:endParaRPr lang="en-US" sz="104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9984" y="1583200"/>
            <a:ext cx="2687682" cy="3196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образования превосходной степени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484" y="1724875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со словами «всех» и «всего»
</a:t>
            </a:r>
            <a:pPr algn="l" indent="0" marL="0">
              <a:lnSpc>
                <a:spcPct val="115000"/>
              </a:lnSpc>
              <a:buNone/>
            </a:pPr>
            <a:r>
              <a:rPr lang="en-US" sz="371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превосходная степень образуется сочетанием сравнительной формы со словами всех или всего: лучше всех, тише всего, точнее всего. Такие конструкции ясно показывают наибольшую меру признака.
</a:t>
            </a:r>
            <a:endParaRPr lang="en-US" sz="928" dirty="0"/>
          </a:p>
        </p:txBody>
      </p:sp>
      <p:sp>
        <p:nvSpPr>
          <p:cNvPr id="11" name="Text 3"/>
          <p:cNvSpPr txBox="1"/>
          <p:nvPr/>
        </p:nvSpPr>
        <p:spPr>
          <a:xfrm>
            <a:off x="3646487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школьные образцы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урока важно запомнить короткие и привычные сочетания, потому что они легко распознаются в тексте и реже вызывают ошибки. Именно такие формы обычно проверяют в письменных работах.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90438" y="3435000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Аналитическая форма с «наиболее»
</a:t>
            </a:r>
            <a:pPr algn="l" indent="0" marL="0">
              <a:lnSpc>
                <a:spcPct val="115000"/>
              </a:lnSpc>
              <a:buNone/>
            </a:pPr>
            <a:r>
              <a:rPr lang="en-US" sz="372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нейтральной речи широко используется форма с наиболее: наиболее точно, наиболее удачно, наиболее аккуратно. Она особенно удобна, когда нужно избежать разговорного оттенка или подчеркнуть книжный стиль.
</a:t>
            </a:r>
            <a:endParaRPr lang="en-US" sz="93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2084817"/>
            <a:ext cx="4339200" cy="138471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Нормативные и ошибочные формы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правильные и неправильные варианты и обратите внимание, почему одни формы соответствуют норме, а другие нарушают правила образования степеней сравнения.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 требует выбирать один способ образования и не смешивать конструкции. Ошибки возникают, когда к одной форме добавляют лишние усилители или используют прилагательное вместо наречия.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современного русского литературного языка; школьный курс русского языка, 7 класс
</a:t>
            </a:r>
            <a:endParaRPr lang="en-US" sz="782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006" y="1617079"/>
            <a:ext cx="336787" cy="38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0856" y="1617079"/>
            <a:ext cx="336787" cy="38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00" y="3378923"/>
            <a:ext cx="376800" cy="376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наречие отличается от прилагательного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действием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77225" y="2240449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относится к действию и отвечает на вопрос как? : бежит быстро, говорит громко. Оно поясняет, каким образом совершается действие, а не называет сам предмет.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предметом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06075" y="2240450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описывает предмет и отвечает на вопросы какой? какая? какое? : быстрый бег, громкий голос. Одинаковая основа может входить в обе части речи, поэтому важен контекст.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Изменяемость формы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577225" y="4001479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не изменяется по родам, числам и падежам, а прилагательное изменяется. Это помогает быстро отличить их в предложении и не перепутать при разборе.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776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школьного курса русского языка; примеры составлены по общеупотребительным моделям
</a:t>
            </a:r>
            <a:endParaRPr lang="en-US" sz="776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признак в сравнении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не новое качество, а усиление уже существующего признака. В речи это помогает точнее передать различия между действиями, ситуациями и результатом.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видно последовательное нарастание признака: обычная форма, сравнительная и превосходная. Такой ряд помогает запомнить логику сравнения и проверить правильность употребления.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употреблении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860225" y="2828646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Лишние усилители
</a:t>
            </a:r>
            <a:pPr algn="l" indent="0" marL="0">
              <a:lnSpc>
                <a:spcPct val="100000"/>
              </a:lnSpc>
              <a:buNone/>
            </a:pPr>
            <a:r>
              <a:rPr lang="en-US" sz="499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очень, самый, более не нужно присоединять к уже готовой сравнительной форме: очень быстрей, самый аккуратнее. Такое сочетание делает высказывание грамматически неправильным и звучащим неестественно.
</a:t>
            </a:r>
            <a:endParaRPr lang="en-US" sz="1098" dirty="0"/>
          </a:p>
        </p:txBody>
      </p:sp>
      <p:sp>
        <p:nvSpPr>
          <p:cNvPr id="11" name="Text 3"/>
          <p:cNvSpPr txBox="1"/>
          <p:nvPr/>
        </p:nvSpPr>
        <p:spPr>
          <a:xfrm>
            <a:off x="860225" y="1780337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моделей
</a:t>
            </a:r>
            <a:pPr algn="l" indent="0" marL="0">
              <a:lnSpc>
                <a:spcPct val="100000"/>
              </a:lnSpc>
              <a:buNone/>
            </a:pPr>
            <a:r>
              <a:rPr lang="en-US" sz="499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возникает, когда в одной форме соединяют разные способы сравнения: более лучше, самый быстрее, лучше всех более. Важно выбрать только одну нормативную модель и не дублировать значение сравнения.
</a:t>
            </a:r>
            <a:endParaRPr lang="en-US" sz="1098" dirty="0"/>
          </a:p>
        </p:txBody>
      </p:sp>
      <p:sp>
        <p:nvSpPr>
          <p:cNvPr id="12" name="Text 4"/>
          <p:cNvSpPr txBox="1"/>
          <p:nvPr/>
        </p:nvSpPr>
        <p:spPr>
          <a:xfrm>
            <a:off x="860225" y="3884116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Разговорные варианты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на -ей, например быстрей и скорей, допустимы в живой речи, но в школьной письменной работе лучше выбирать нейтральные варианты: быстрее, скорее, точнее.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596575" y="1780337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499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форму прилагательного пытаются использовать как наречие: красивее всех в значении действия. Чтобы избежать ошибки, нужно проверить вопрос к слову и его роль в предложении.
</a:t>
            </a:r>
            <a:endParaRPr lang="en-US" sz="109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Стилистические особенности форм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723919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Нейтральные варианты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на -ее и конструкции с более подходят для учебной, деловой и письменной речи: быстрее, точнее, более внимательно. Они звучат спокойно и соответствуют литературной норме.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723919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Разговорный оттенок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Варианты на -ей, такие как быстрей и скорей, чаще встречаются в разговоре. Они понятны, но звучат менее официально, поэтому в тетради лучше выбирать нейтральную форму.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972444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Уместность в 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формы зависит не только от правила, но и от стиля. В сочинении, ответе у доски и контрольной работе предпочтительны общеупотребительные варианты без разговорного оттенка.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112500" y="2972444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художественных текстах автор может использовать разные формы ради интонации и выразительности. Однако для школьной нормы главное — сохранять правильность и не смешивать способы образования.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правильность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помогает отличить нормативную форму наречия от ошибки в устной и письменной речи.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сравнения наречий в повседневной речи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задания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такие формы помогают сравнивать результаты и действия: решает быстрее, пишет аккуратнее, отвечает точнее. Они делают высказывание кратким и понятным без лишних слов.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и поведение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мы постоянно сравниваем манеру речи и поведения: говорит тише, отвечает вежливее, слушает внимательнее. Такие формы помогают вежливо и ясно описывать различия.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спортивных описаниях наречия передают темп, направление и меру усилия: бежит дальше, прыгает выше, двигается быстрее. Благодаря этому речь становится более точной и наглядной.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827600"/>
            <a:ext cx="4663800" cy="14883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модели образования степеней сравнения наречий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Мини-тренажёр для закрепления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Проверьте, как одна и та же основа может иметь разные нормативные формы и почему выбор зависит от значения и стиля речи.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Тренажёр показывает, что у наречий возможны разные правильные варианты. Главное — не только образовать форму по правилу, но и выбрать её уместно для предложения.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степенях сравнения наречий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сравнения помогают точнее передавать силу признака у качественных наречий. Запомните три правила: выбирайте нормативную модель, не смешивайте конструкции и проверяйте, действительно ли слово можно сравнивать.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2026-05-28T17:25:56Z</dcterms:created>
  <dcterms:modified xsi:type="dcterms:W3CDTF">2026-05-28T17:25:56Z</dcterms:modified>
</cp:coreProperties>
</file>