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подлежащее и сказуемое создают основу предложения.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предложения: строение, значение, употребление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двусоставные предложения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конструкции помогают точно называть предмет речи и сообщать о его действии, состоянии или признаке. Это основа ясной речи и важная тема для повторения членов предложения, видов сказуемого и пунктуации.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двусоставное предложение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Двусоставное предложение строится на двух главных членах: подлежащем и сказуемом. Именно они образуют грамматическую основу, благодаря которой мысль звучит законченно и понятно.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или о чём сообщается: лицо, предмет, явление. Сказуемое сообщает, что говорится о подлежащем: действие, состояние, признак или род занятий.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главных члена связаны по смыслу и грамматически, предложение становится самостоятельным сообщением. Такое строение чаще всего встречается в устной, письменной и учебной речи.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292257"/>
            <a:ext cx="4873500" cy="831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 и их признаки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вопросы, способы выражения и примеры для подлежащего и сказуемого.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обычно называет предмет речи, а сказуемое раскрывает, что о нём сообщается. Вместе они образуют грамматическую основу предложения.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8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Подлежащее: предмет речи в предложении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или что называют подлежащим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лицо, предмет, явление или действие как предмет мысли. Оно отвечает на вопросы кто? что? и помогает понять, о ком идёт речь в предложении.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оно может быть выражено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выражено существительным или местоимением. Реже его выражают числительное, словосочетание или инфинитив. Примеры: Книга лежит на столе. Мы готовимся к уроку. Два ученика дежурят.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63430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Сказуемое: что говорится о подлежащем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обозначать действие или процесс. Оно отвечает на вопросы что делает? что происходит? и чаще всего выражается глаголом в личной форме.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или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каков предмет речи, в каком он состоянии, кто он такой. Для этого используются краткие прилагательные и составные именные формы.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передать начало действия, намерение или признак через связку, сказуемое становится составным. Это делает сообщение точнее и полнее.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главных членов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особенно часто встречаются простые и привычные формы, поэтому их легче всего распознавать в разборе.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примерах подлежащее выражено существительным, а сказуемое — глагольной формой. Составные формы тоже важны, но встречаются реже.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 школьного курса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грамматическую основу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подлежащее, сказуемое и тип предложения.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может меняться ради интонации и выделения нужной информации, но грамматическая основа при этом сохраняется.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члена остаются в основе предложения, даже если их поменять местами.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и односоставные предложения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односоставном предложении основной смысл передаёт один главный член: Темнеет. Морозит. Здесь грамматическая основа устроена иначе, поэтому важно не смешивать оба типа предложений при разборе.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двусоставном предложении есть и подлежащее, и сказуемое: Звонок прозвенел. Такая модель прямо называет предмет речи и сообщает о нём действие или признак, поэтому смысл выражен полно.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сказуемого и их строение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сказуемого по составу и примерам показывает, что грамматическая основа может быть выражена по-разному, но всегда сохраняет смысловую цельность.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сказуемое может быть однословным, а составные виды включают дополнительные слова, уточняющие действие или признак.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примеры учебного уровня.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двусоставных предложений в речи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предложения помогают точно сообщать о фактах, действиях и состояниях, поэтому они особенно важны в повседневном общении, учебных ответах и тексте, где нужна ясность мысли.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грамматическая основа может передавать разные цели высказывания: сообщение, вопрос или побуждение. Это делает предложение удобным для разных речевых задач.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меняет звучание высказывания и помогает выделить главное слово. Без неё одинаковые слова могут восприниматься как обычное сообщение, вопрос или эмоциональное восклицание.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 двусоставных предложений помогает правильно читать текст, ставить знаки препинания и самому строить точные, выразительные фразы в устной и письменной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и интонация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одна и та же основа может звучать по-разному: сообщение, вопрос или побуждение меняют интонацию и знак в конце.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 повествовательные предложения; вопросительные и побудительные встречаются реже, а восклицание усиливает выразительность любой формы.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8 класса; условное распределение для наглядности.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двусоставных предложениях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двусоставном предложении между подлежащим и сказуемым обычно не ставится запятая, потому что главные члены образуют единое смысловое и грамматическое целое.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ставится, если между главными членами есть пропуск связки или нужно особенно подчеркнуть сопоставление, значение тождества, пояснения или результата.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зависит от строения предложения и смысла: Москва — столица России; Учиться — значит развиваться; Дети читают. Неверный знак может исказить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смысловые паузы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сила голоса передают не только вопрос или сообщение, но и эмоцию. Поэтому при чтении вслух важно учитывать цель высказывания и знак препинания в конце.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связать подлежащее и сказуемое в одно высказывание, а логическое ударение выделяет самое важное слово. Сравните: Весна пришла, Весна пришла?, Весна пришла!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двусоставного предложения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грамматической основы и типа конструкции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предложения в разных стилях речи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стилях меняются словарный состав и интонация, но двусоставная модель остаётся удобной для точного и понятного сообщения.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предложения естественно работают во всех сферах общения и служат универсальной основой для высказывания.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8 класса; условная частотность для наглядной диаграммы.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предложений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ошибки, причины и правильного варианта помогает быстрее проверять себя при анализе предложения и не смешивать главные члены с второстепенными.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 невнимательным выделением грамматической основы и неверным применением пунктуации между главными членами.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разбора предложений; примеры учебного уровня.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двусоставных предложений в тексте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выстраивать связный рассказ: одно действие следует за другим, и читатель легко понимает, что происходит с героями, предметами или явлениями.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двусоставные предложения называют признаки и состояния, поэтому текст становится точнее. Они позволяют показать предмет с разных сторон без лишних повторов.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рассуждении они помогают формулировать причины, выводы и связи между мыслями. Благодаря этому текст звучит логично и убедительно, а не как набор отдельных фраз.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абзаце двусоставные предложения часто дополняют друг друга: первое задаёт тему, следующее уточняет её, а последнее подводит итог и завершает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двусоставных предложениях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Двусоставное предложение строится на подлежащем и сказуемом, поэтому точно называет предмет речи и сообщает о нём действие, состояние или признак. Умение находить основу помогает читать, писать и анализировать текст увереннее.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2026-05-21T14:51:19Z</dcterms:created>
  <dcterms:modified xsi:type="dcterms:W3CDTF">2026-05-21T14:51:19Z</dcterms:modified>
</cp:coreProperties>
</file>