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пожаро- и взрывоопасных объектах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пожар, взрыв и опасные утечки?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скрыта опасность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Пожаро- и взрывоопасные объекты встречаются чаще, чем кажется: это склады топлива, газовые станции, нефтебазы, химические производства и цеха, где есть горючие вещества, пары, пыль и сжатые газы.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аварий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безопасности часто приводит к аварии: человек оставляет открытый огонь, курит в запрещённом месте или неправильно обращается с горючими веществами.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Неисправное оборудование тоже опасно. Перегрев, короткое замыкание, изношенные детали и поломки трубопроводов могут вызвать утечку, искру или возгорание.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авария начинается незаметно: с маленькой утечки, странного запаха или сбоя прибора. Если проблему не заметить вовремя, она быстро становится серьёзной.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возникают при плохом хранении материалов. Если ёмкости неплотно закрыты, вентиляция слабая, а рядом есть искры, риск резко возрастает.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опасные явления возникают одновременно и усиливают друг друга, поэтому ситуация быстро выходит из-под контроля.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авария почти никогда не ограничивается одной угрозой: пожар, взрыв и дым обычно действуют вместе.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авария: основные последствия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урока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 на предприятии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представляют резервуары с топливом, газовые установки, насосные станции и участки с давлением. Там особенно важно быстро заметить утечку и не допустить искру.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повышенного риска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зоны должны быть ограждены и хорошо обозначены. Свободный доступ, неисправности и беспорядок повышают риск, поэтому на таких участках необходим строгий контроль.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порядок и контроль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вещества ведут себя на пожаро- и взрывоопасных объектах и чем они опасны.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не только с самим веществом, но и с тем, как оно смешивается с воздухом и распространяется в помещении.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опасных веществ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00" y="1630850"/>
            <a:ext cx="37275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3988" y="1651983"/>
            <a:ext cx="431700" cy="3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0619" y="1630850"/>
            <a:ext cx="37275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2127" y="3403883"/>
            <a:ext cx="431700" cy="3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17923" y="3403883"/>
            <a:ext cx="431700" cy="383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взрыв разрушает так быстро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резко сжимает воздух, и мощная волна распространяется во все стороны. Она ломает окна, двери и повреждает конструкции даже на заметном расстоянии.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Ударная волна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звук дезориентирует людей и мешает быстро понять, где находится источник опасности. Из-за паники становится труднее действовать спокойно и правильно.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шум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взрыве воздух и предметы нагреваются очень быстро. Это усиливает пожар, повреждает оборудование и делает пребывание рядом особенно опасным для людей.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газ или пары накопились внутри здания, концентрация становится особенно опасной. Даже маленькая искра может вызвать мощный взрыв и быстрое разрушение.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Закрытое помещение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стекла, металла и частей оборудования летят с большой скоростью. Они могут травмировать людей, пробить перегородки и вывести из строя технику.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Разлёт осколков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небольшой сбой может перерасти в крупную чрезвычайную ситуацию.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авария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людей и природы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серьёзной аварии занимает долгое время. Иногда для возвращения к нормальной работе нужны месяцы, а отдельные объекты восстанавливают годами.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загрязняют воздух и могут попасть в почву или воду. После аварии требуется уборка, проветривание и проверка территории специалистами.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получить ожоги, отравление дымом, травмы от обрушений и ранения осколками. Особенно уязвимы работники объекта, жители рядом и спасатели.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оборудовании опасность остаётся, если нарушаются правила работы, хранения и контроля.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ошибки людей и технические неисправности, поэтому профилактика должна начинаться с дисциплины и проверки оборудования.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риска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урока ОБЗР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аварий на объектах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осматривают резервуары, трубопроводы, приборы и соединения. Выявляют износ, трещины, нагрев и другие неисправности, чтобы устранить их до появления утечки или возгорания.
</a:t>
            </a:r>
            <a:endParaRPr lang="en-US" sz="1392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 оборудования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 вентиляцией, заземлением и работой датчиков газа. Эти меры помогают не допустить накопления паров, искр и опасной концентрации веществ в помещении.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Контроль среды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Работников обучают правилам безопасности, допускают к работе только после инструктажа и напоминают, как действовать при тревоге. Это снижает риск ошибок и нарушений.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Подготовка людей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Запрещают открытый огонь, курение и самовольный ремонт. Изношенные детали заменяют вовремя, чтобы небольшая неполадка не переросла в крупную аварию.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Ограничение опасных действий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которые снижают риск ЧС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какая мера безопасности помогает предотвратить конкретную опасную ситуацию на объекте.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мер действует одновременно, тем раньше обнаруживается опасность и тем меньше шансов у аварии развиться в ЧС.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ОБЗР, тема «Аварии на пожаро- и взрывоопасных объектах»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Каска, спецодежда и противогаз защищают человека от жара, дыма, пыли и вредных газов. Такие средства особенно важны, когда рядом есть огонь, сильное задымление или разлив опасного вещества.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Извещатель и сирена помогают быстро заметить угрозу и предупредить всех вокруг. Ранний сигнал дает время отключить оборудование, организовать выход людей и вызвать помощь, пока ситуация еще контролируема.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и сигнализация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первых признаках утечки газа, задымления или возгорания на опасном объекте.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запахе газа или дыме
</a:t>
            </a:r>
            <a:endParaRPr lang="en-US" sz="353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нужно по указателям и только по кратчайшему безопасному маршруту, не толкаясь и не создавая паники. Если путь перекрыт дымом, следует сразу сообщить взрослым или спасателям.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сбора проводят перекличку и проверяют, все ли люди вышли. Это помогает спасателям быстро понять, кто нуждается в помощи, и не допустить повторного входа в опасную зону.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лифтом, возвращаться за вещами, останавливаться в опасной зоне или прятаться в помещениях. Главное — быстро выйти наружу и не терять время на лишние действия.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служба выполняет свою задачу, поэтому координация и быстрое оповещение особенно важны в первые минуты.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распределены обязанности, тем быстрее удается локализовать очаг, помочь людям и восстановить безопасность объекта.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ликвидации аварии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общие функции экстренных служб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56" y="1744250"/>
            <a:ext cx="486937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6931" y="1744250"/>
            <a:ext cx="486937" cy="556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на таких объектах может быстро переходить на соседние резервуары, если не остановить распространение и не начать охлаждение оборудования.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 нефтебазе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утечке газа опасность распространяется не только на предприятие: ударная волна может повредить окна, стены и коммуникации рядом.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 газовом объекте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воздух попадают ядовитые вещества, возрастает риск отравления людей и загрязнения окружающей среды, поэтому важны герметичность и своевременная эвакуация.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утечка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аварий и их уроки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оборудования особенно важно убедиться, что нет запаха газа, лишних предметов в проходах и следов повреждений на кабелях и соединениях.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пункты проверены заранее, риск внезапной аварии заметно ниже; одна пропущенная неисправность может запустить цепочку опасных событий.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проверить перед началом работы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ОБЗР, тема «Профилактика аварий»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привычки замечать мелкие нарушения: запах, шум, искру, трещину или сломанный прибор. Раннее сообщение о проблеме помогает остановить опасность до аварии.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безопасности — это ответственность каждого. Когда правила выполняют все, легче сохранить порядок, быстрее реагировать на тревогу и не допустить тяжелых последствий для людей и природы.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 работе с оборудованием и уважение к предупреждающим знакам защищают не только сотрудников, но и людей рядом. Безопасное поведение снижает риск для всей территории вокруг объекта.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действия по инструкции важны даже тогда, когда кажется, что ничего серьезного не происходит. Одна ошибка, повторенная многими, может привести к утечке, пожару или взрыву.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культура безопасности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пожаро- и взрывоопасных объектах можно предотвратить, если заранее проверять оборудование, соблюдать правила и быстро реагировать на первые признаки опасности.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до аварии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2026-05-21T01:13:36Z</dcterms:created>
  <dcterms:modified xsi:type="dcterms:W3CDTF">2026-05-21T01:13:36Z</dcterms:modified>
</cp:coreProperties>
</file>