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зрители и пассажиры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театре, кино, на концерте и в транспорте?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 в общественных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много незнакомых людей, правила помогают не мешать друг другу, не теряться и не попадать в опасные ситуации. Они делают театр, остановку и поездку спокойными, удобными и безопасными для всех.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зритель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идёт на спектакль, фильм, концерт или матч, чтобы внимательно смотреть и слушать. Он заранее занимает своё место и не отвлекает соседей разговорами, беготнёй или лишними движениями.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Уважает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представления зритель не закрывает обзор людям сзади и не мешает артистам. В театре особенно ценятся тишина, спокойные жесты и уважение к тем, кто выступает.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не бегает между рядами, не шумит и не оставляет после себя мусор. Чем аккуратнее он ведёт себя в зале, тем приятнее всем смотреть представление.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и смотрит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зрителя — внимательно следить за тем, что происходит на сцене или экране. Тогда не пропустишь самое интересное и не помешаешь соседям наслаждаться действием.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театре и кино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Подготовься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спектакля или фильма нужно снять или убрать шумную верхнюю одежду, выключить звук на телефоне и не приносить в зал еду с напитками.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действия нельзя кричать, вставать без причины, бегать по проходу или светить экраном телефона. Спокойное сиденье помогает всем смотреть и слушать без помех.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мешай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пройти на своё место, делай это тихо и осторожно. Не закрывай обзор, не толкайся локтями и не отвлекай соседей разговорами даже шёпотом.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в финале показывают уважение к артистам и организаторам. Это простой и красивый способ сказать: «Спасибо, нам понравилось!»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 стадионе и концерте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мероприятиях важно не загораживать выходы и проходы. Если начнётся движение людей, свободный путь поможет быстро и спокойно выйти или пропустить других.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должны быть свободны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стадионе и концерте звук очень громкий, а людей много. Ребёнку лучше быть рядом со взрослым, чтобы не потеряться в шумной толпе.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рядом со взрослым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перелезать через ряды, бежать вперёд или расталкивать людей. Спокойные шаги и терпение помогают избежать падений, ссор и испуга.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толкаемся в толпе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потеряется, заранее выбранное место встречи очень поможет. Это может быть вход, большой знак или заметный столбик рядом с выходом.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знаем место встречи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зрителя от входа до выхода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школьника в театре, кино, на концерте или спортивном мероприятии.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и личная безопасность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при себе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Сумка, куртка и телефон должны быть рядом и под присмотром. Если вещи лежат без внимания, их легко забыть, перепутать или случайно уронить.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идём с чужими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чужие предметы и уходить с незнакомыми людьми. Даже если человек говорит ласково, ребёнок должен оставаться рядом со своим взрослым.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полезно запомнить номер ряда, ближайший выход и место встречи с семьёй. Тогда найти своих будет намного проще, если кто-то отстанет.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Зовём 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страшно, потерялся или нужна поддержка, нужно спокойно обратиться к сотруднику зала, охраннику или другому взрослому. Спокойный зритель быстрее получает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автобусе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зашёл в автобус с рюкзаком, сразу снял его со спины и встал рядом с поручнем. Он спокойно дождался своей остановки и вышел, не задерживаясь в дверях. Так он помог и себе, и другим пассажирам.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метро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впервые ехала в метро вместе с мамой. Она держалась за поручень, смотрела на указатели и не бегала по платформе. Благодаря этому поездка прошла спокойно, а взрослые рядом не волновались.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машине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все сидят на своих местах и не отвлекают водителя разговорами и криками. Ребёнок пристёгивается ремнём безопасности и ждёт остановки. Тогда дорога становится гораздо спокойнее и безопаснее для всей семьи.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пассажир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 высадка без спешки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Подойти заранее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остановке приходят заранее и не бегут через дорогу. Так проще заметить транспорт и спокойно подготовиться к посадке.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Войти после остановки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 заходят только тогда, когда транспорт полностью остановился и двери открылись. Спешка у дверей может привести к толчкам и падениям.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безопасно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Ожидать нужно на расстоянии от края тротуара или платформы. Это помогает не упасть и не попасть слишком близко к движущемуся транспорту.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Выйти по очереди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выходят спокойно и без суеты. Не стоит задерживаться в дверях: другим тоже нужно выйти, а порядок делает движение безопасным.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салоне транспорта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крепко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трамвае, троллейбусе и метро нужно держаться за поручень или спинку сиденья. Тогда при резком повороте или торможении легче удержать равновесие.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снимаем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рюкзак лучше снять со спины и поставить между ног или держать в руках. Так он не заденет соседей и не помешает проходу.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шума и игр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не бегают, не кричат и не играют в шумные игры. Спокойный салон помогает всем ехать без усталости и раздражения.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мусор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с сильным запахом, лишние крошки и мусор лучше оставить дома. Вежливый пассажир бережёт чистоту и уважает личное пространство других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людей особенно нуждаются в заботе во время поездки.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сделать дорогу спокойной и удобной для всех пассажиров.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вежливого поведения в общественном транспорте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в транспорте стало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для ребенка в автобусе, трамвае, метро и другом транспорте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стрелка к выходу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 автобусе увидел над дверью светлый знак со стрелкой и сразу понял, куда идти после остановки. Такие подсказки помогают не суетиться и не мешать другим. Когда ребёнок замечает их заранее, он чувствует себя увереннее.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для коляски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вагона девочка заметила картинку с коляской и свободным местом рядом. Она поняла, где лучше стоять, чтобы не закрывать проход. Знаки показывают, что в салоне есть место для разных пассажиров и для аккуратного движения.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за которую не заходят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у края стоит заметная линия, и рядом с ней мальчик остановился раньше, чем подошёл поезд. Такой знак напоминает: спешить опасно. Если помнить о нём, можно спокойно ждать и не попадать в неприятные ситуации.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Подсказки, которые всегда рядом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2348" y="219295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музыка и разговоры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 беззвучном режиме
</a:t>
            </a:r>
            <a:pPr algn="r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фильма, спектакля или поездки телефон переводят в беззвучный режим. Так экран и сигналы не отвлекают зрителей и пассажиров, а важные объявления слышны всем.
</a:t>
            </a:r>
            <a:endParaRPr lang="en-US" sz="100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Разговаривать в зале и транспорте нужно негромко. Тогда не перебиваются объявления, не мешают артистам и не отвлекают тех, кто рядом отдыхает, читает или просто ждёт.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только в наушниках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без наушников мешает соседям и сбивает внимание. Если хочется слушать что-то своё, лучше использовать наушники и делать звук тихим, чтобы не раздражать окружающих.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важные сообщения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тише, легче услышать объявление о начале спектакля, остановке или выходе. Спокойный звук помогает всем вовремя среагировать и чувствовать себя уверенно и удобно.
</a:t>
            </a:r>
            <a:endParaRPr lang="en-US" sz="10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похожи зритель и пассажир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зритель, и пассажир находятся среди других людей. Они пользуются общим местом, поэтому важно не мешать соседям, не толкаться и бережно относиться к вещам вокруг.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театре, на остановке и у входа в зал нужно терпеливо ждать. Очередь помогает всем попасть внутрь спокойно, без спешки, шума и лишних неприятностей.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объявлениям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слушает начало спектакля, а пассажир — сообщения о маршруте и остановках. Если внимательно слушать, легче не пропустить важную информацию и вовремя сориентироваться.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помогает всем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спокойные движения и уважение к соседям делают поездку и поход в театр приятнее. Такая привычка особенно заметна там, где людей много и каждый рассчитывает на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незнакомец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и подумай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незнакомый человек зовёт в сторону или предлагает помощь без причины, не торопись идти с ним. Сначала остановись и посмотри, где твой взрослый или сотрудник рядом.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Подойди к своему 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вернись к тому, кого знаешь и кому доверяешь. Рядом со своим взрослым ребёнок чувствует себя спокойнее и может быстро получить защиту и поддержку.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Обратись за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зале, на остановке или в транспорте можно подойти к водителю, кондуктору, контролёру, охраннику или другому сотруднику. Взрослые, которые работают здесь, знают, как помочь.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 один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незнакомец кажется добрым и вежливым, уходить с ним нельзя. Лучше оставаться рядом со своей семьёй и не отходить в сторону без разрешения.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Приветливое начало пути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вошёл в автобус и тихо поздоровался с кондуктором. Это заняло всего секунду, но в салоне сразу стало теплее и дружелюбнее. Простое приветствие делает общение спокойным и приятным для всех.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без лишних слов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заметила пожилую женщину с тяжёлой сумкой и уступила ей место. Женщина улыбнулась, а рядом стало тихо и спокойно. Маленькая вежливость не требует много сил, зато очень помогает людям.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 и аккуратно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спектакля дети не оставили бумажки на кресле и аккуратно забрали свои вещи. В зале стало легче убирать, а следующий зритель сел в чистое место. Когда каждый бережёт порядок, общие места становятся лучше.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 зрителя и пассажира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проверить перед выходом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подготовки к театру, поездке и прогулке, чтобы не забыть важное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лучше избегать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Беготня у дверей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спешить к дверям, толкаться и пытаться пройти первым. В таком месте легко упасть, зацепить других людей или устроить настоящую суматоху.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мешает и зрителям, и пассажирам. Он отвлекает от объявлений, пугaет маленьких детей и создаёт лишний шум, который быстро портит всем настроение.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шалости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и в зале не стоит бегать, прыгать или играть у проходов. Шутка, которая кажется смешной, может обернуться ушибом или испугом для других.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Отходить без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уходить одному, даже если очень хочется посмотреть что-то интересное. Когда рядом есть взрослый, ребёнок чувствует себя спокойнее и быстрее получает помощь при необходимости.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правила делают жизнь удобнее и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умеет ждать, слушать и быть вежливым, ему проще и в театре, и в автобусе, и в метро. А всем вокруг — спокойнее, чище и добрее.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2026-05-25T22:24:30Z</dcterms:created>
  <dcterms:modified xsi:type="dcterms:W3CDTF">2026-05-25T22:24:30Z</dcterms:modified>
</cp:coreProperties>
</file>