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2883495"/>
            <a:ext cx="9144000" cy="225921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990800" y="678174"/>
            <a:ext cx="51624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5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И. А. Крылов. «Лебедь, Щука и Рак»
</a:t>
            </a:r>
            <a:endParaRPr lang="en-US" sz="2650" dirty="0"/>
          </a:p>
        </p:txBody>
      </p:sp>
      <p:sp>
        <p:nvSpPr>
          <p:cNvPr id="7" name="Text 1"/>
          <p:cNvSpPr txBox="1"/>
          <p:nvPr/>
        </p:nvSpPr>
        <p:spPr>
          <a:xfrm>
            <a:off x="1990800" y="1501199"/>
            <a:ext cx="5162400" cy="87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 том, как без согласия даже сильным не сдвинуть воз.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20950" y="2525823"/>
            <a:ext cx="51021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1440987"/>
            <a:ext cx="44946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и его известная басня
</a:t>
            </a:r>
            <a:endParaRPr lang="en-US" sz="2648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622025"/>
            <a:ext cx="44946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Иван Андреевич Крылов — знаменитый русский баснописец. Его басня «Лебедь, Щука и Рак» впервые была опубликована в 1814 году. В ней животные говорят и действуют как люди, поэтому смысл легко понять и запомнить.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881750" y="38056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Рак движется назад и тоже не помогает товарищам. У каждого героя свой путь, поэтому вместе они не могут добиться результата.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960000" y="24078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 живёт в воде и тянет в свою сторону. Её направление связано с водой, поэтому она мешает возу двигаться по дороге вперёд.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051450" y="1010052"/>
            <a:ext cx="3992400" cy="92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 — сильная птица, которая тянется вверх. Он будто хочет поднять воз к небу, поэтому его движение совсем не помогает общему делу.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280350" y="270000"/>
            <a:ext cx="70521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герои басни
</a:t>
            </a:r>
            <a:endParaRPr lang="en-US" sz="2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 о сюжете басни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3379372" y="146860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Каждый тянет по-своему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 рвётся вверх, Щука тянет к воде, а Рак пятится назад и мешает остальным.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876529" y="2808002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8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Воз остаётся на месте
</a:t>
            </a:r>
            <a:pPr algn="l" indent="0" marL="0">
              <a:lnSpc>
                <a:spcPct val="115000"/>
              </a:lnSpc>
              <a:buNone/>
            </a:pPr>
            <a:r>
              <a:rPr lang="en-US" sz="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Ничего не получается: воз стоит неподвижно, и становится ясно, что без согласия дело не пойдёт.
</a:t>
            </a:r>
            <a:endParaRPr lang="en-US" sz="1181" dirty="0"/>
          </a:p>
        </p:txBody>
      </p:sp>
      <p:sp>
        <p:nvSpPr>
          <p:cNvPr id="11" name="Text 4"/>
          <p:cNvSpPr txBox="1"/>
          <p:nvPr/>
        </p:nvSpPr>
        <p:spPr>
          <a:xfrm>
            <a:off x="928550" y="2807990"/>
            <a:ext cx="23127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Герои берутся за дело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Лебедь, Щука и Рак решают везти воз и стараются сдвинуть его с места.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1087457"/>
            <a:ext cx="2745600" cy="146664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04421" y="1087428"/>
            <a:ext cx="2745600" cy="146664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28500" y="1087428"/>
            <a:ext cx="2745600" cy="146664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80350" y="270000"/>
            <a:ext cx="7099500" cy="62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воз в басне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822396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тянут одну задачу в разные стороны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в басне похож на любое общее дело: школьное задание, помощь дома или игру в команде. Если каждый решает действовать по-своему, работа сразу замедляется. На иллюстрации тяжёлый воз хорошо показывает, как трудно двигаться без согласия.
</a:t>
            </a:r>
            <a:endParaRPr lang="en-US" sz="1389" dirty="0"/>
          </a:p>
        </p:txBody>
      </p:sp>
      <p:sp>
        <p:nvSpPr>
          <p:cNvPr id="11" name="Text 3"/>
          <p:cNvSpPr txBox="1"/>
          <p:nvPr/>
        </p:nvSpPr>
        <p:spPr>
          <a:xfrm>
            <a:off x="3204421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Поручение, которое требует дружной работы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 можно представить как важное поручение, которое нельзя выполнить в одиночку. Его нужно не только начать, но и довести до конца вместе. Поэтому рядом с возом особенно заметны три героя, старающиеся тащить его каждый в свою сторону.
</a:t>
            </a:r>
            <a:endParaRPr lang="en-US" sz="1389" dirty="0"/>
          </a:p>
        </p:txBody>
      </p:sp>
      <p:sp>
        <p:nvSpPr>
          <p:cNvPr id="12" name="Text 4"/>
          <p:cNvSpPr txBox="1"/>
          <p:nvPr/>
        </p:nvSpPr>
        <p:spPr>
          <a:xfrm>
            <a:off x="6128499" y="2820607"/>
            <a:ext cx="2745600" cy="182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Картинка, где смысл виден сразу
</a:t>
            </a:r>
            <a:pPr algn="l" indent="0" marL="0">
              <a:lnSpc>
                <a:spcPct val="115000"/>
              </a:lnSpc>
              <a:buNone/>
            </a:pPr>
            <a:r>
              <a:rPr lang="en-US" sz="13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воз и три животных создают понятный и немного смешной образ. Сразу видно, что усилия есть, а результата нет. Такая иллюстрация помогает быстро понять главную мысль басни даже без длинного объяснения.
</a:t>
            </a:r>
            <a:endParaRPr lang="en-US" sz="1389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 басне появляется неудача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показывает, почему общее дело не движется без согласия.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3750" y="1500373"/>
            <a:ext cx="726600" cy="7266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48150" y="1524793"/>
            <a:ext cx="847200" cy="6777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62850" y="1524793"/>
            <a:ext cx="847200" cy="6777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кажется смешной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2803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Нелепые старания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очень стараются, но каждый тянет в свою сторону. От этого выходит смешная картина: работа вроде идёт, а воз даже не шевелится.
</a:t>
            </a:r>
            <a:endParaRPr lang="en-US" sz="1700" dirty="0"/>
          </a:p>
        </p:txBody>
      </p:sp>
      <p:sp>
        <p:nvSpPr>
          <p:cNvPr id="11" name="Text 3"/>
          <p:cNvSpPr txBox="1"/>
          <p:nvPr/>
        </p:nvSpPr>
        <p:spPr>
          <a:xfrm>
            <a:off x="32950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сам по себе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Лебедь, Щука и Рак действуют так, будто не слышат друг друга. Их упрямство выглядит забавно, потому что общее дело требует совсем другого поведения.
</a:t>
            </a:r>
            <a:endParaRPr lang="en-US" sz="1700" dirty="0"/>
          </a:p>
        </p:txBody>
      </p:sp>
      <p:sp>
        <p:nvSpPr>
          <p:cNvPr id="12" name="Text 4"/>
          <p:cNvSpPr txBox="1"/>
          <p:nvPr/>
        </p:nvSpPr>
        <p:spPr>
          <a:xfrm>
            <a:off x="6309750" y="2446773"/>
            <a:ext cx="2553900" cy="167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Неожиданный конец
</a:t>
            </a:r>
            <a:pPr algn="ctr" indent="0" marL="0">
              <a:lnSpc>
                <a:spcPct val="115000"/>
              </a:lnSpc>
              <a:buNone/>
            </a:pPr>
            <a:r>
              <a:rPr lang="en-US" sz="1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кажется простой, но заканчивается полным провалом. Именно такой короткий и ясный поворот делает басню особенно запоминающейся для детей.
</a:t>
            </a:r>
            <a:endParaRPr lang="en-US" sz="17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74527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показывает простую мысль: без согласия общее дело не получится. Даже сильные и старательные помощники не добьются успеха, если тянут в разные стороны.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361650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труд был успешным, нужно договариваться заранее и слушать друг друга. Тогда у всех будет одна цель, а усилия не станут мешать.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6487725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мораль важна не только на уроке, но и в игре, в классе и дома. Везде, где есть команда, нужно действовать дружно.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80350" y="270000"/>
            <a:ext cx="68217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мораль басни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7675" y="1120774"/>
            <a:ext cx="3816600" cy="33432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80350" y="270000"/>
            <a:ext cx="6543900" cy="43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Лебедь, Щука и Рак как разные образы
</a:t>
            </a:r>
            <a:endParaRPr lang="en-US" sz="2630" dirty="0"/>
          </a:p>
        </p:txBody>
      </p:sp>
      <p:sp>
        <p:nvSpPr>
          <p:cNvPr id="7" name="Text 2"/>
          <p:cNvSpPr txBox="1"/>
          <p:nvPr/>
        </p:nvSpPr>
        <p:spPr>
          <a:xfrm>
            <a:off x="280350" y="1328309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 тянется вверх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Лебедь связан с небом, свободой и движением вверх. Поэтому он будто хочет увести воз совсем в другую сторону. Его образ сразу показывает, что у него свой путь.
</a:t>
            </a:r>
            <a:endParaRPr lang="en-US" sz="1500" dirty="0"/>
          </a:p>
        </p:txBody>
      </p:sp>
      <p:sp>
        <p:nvSpPr>
          <p:cNvPr id="8" name="Text 3"/>
          <p:cNvSpPr txBox="1"/>
          <p:nvPr/>
        </p:nvSpPr>
        <p:spPr>
          <a:xfrm>
            <a:off x="280350" y="2950930"/>
            <a:ext cx="41565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 и Рак двигаются иначе
</a:t>
            </a:r>
            <a:pPr algn="l" indent="0" marL="0">
              <a:lnSpc>
                <a:spcPct val="115000"/>
              </a:lnSpc>
              <a:buNone/>
            </a:pPr>
            <a:r>
              <a:rPr lang="en-US" sz="1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Щука живёт в воде, а Рак пятится назад. Один тянет вбок, другой — назад, и вместе они не могут помочь делу. На картинке это важно показать разными движениями.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2742112" y="849897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«воз» сразу задаёт главную картину: перед нами тяжёлый предмет, который нужно тянуть вместе. Оно помогает понять, почему без дружной работы не обойтись.
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562737" y="19124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«тянут» и «сдвинуть» показывают действие. Читатель видит попытку героев и сразу замечает, что усилия есть, а результата нет.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4383362" y="2975010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«напрасно» подчёркивает неудачу. Оно делает конец особенно ясным: старались много, а дело всё равно не пошло.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203987" y="4037622"/>
            <a:ext cx="3546600" cy="82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«согласия нет» объясняет главную причину провала. После этих слов смысл басни становится понятен даже младшему школьнику.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280350" y="270000"/>
            <a:ext cx="70056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понять басню
</a:t>
            </a:r>
            <a:endParaRPr lang="en-US" sz="272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для успешного общего дела
</a:t>
            </a:r>
            <a:endParaRPr lang="en-US" sz="2743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согласие помогает довести общее дело до результата.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028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напоминает, что в паре и в группе важно сначала договориться. Тогда каждый понимает свою задачу и не мешает другим.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70254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басня в школе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25119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уроках и в играх особенно заметно: если все тянут дело в разные стороны, оно идёт медленно и с ошибками.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7210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есть уважение, общий план и спокойный разговор, работа становится понятнее. Даже сложное задание уже не пугает так сильно.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6930150" y="2610075"/>
            <a:ext cx="1911000" cy="169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история помогает детям учиться слушать друг друга, не спорить зря и доводить начатое дело до конца вместе.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20000" y="701100"/>
            <a:ext cx="4555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иллюстрация подходит к басне
</a:t>
            </a:r>
            <a:endParaRPr lang="en-US" sz="1908" dirty="0"/>
          </a:p>
        </p:txBody>
      </p:sp>
      <p:sp>
        <p:nvSpPr>
          <p:cNvPr id="6" name="Text 1"/>
          <p:cNvSpPr txBox="1"/>
          <p:nvPr/>
        </p:nvSpPr>
        <p:spPr>
          <a:xfrm>
            <a:off x="4824000" y="1707000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подойдёт картинка с тяжёлым возом и тремя героями, которые тянут его каждый в свою сторону. Так сразу видно, почему дело не движется.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824000" y="3246038"/>
            <a:ext cx="40500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Хорошо добавить неровную дорогу, камни или грязь, чтобы усилить ощущение трудности. Забавные, но упрямые лица героев помогут передать и юмор, и смысл басни.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басня по-прежнему важна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863302" y="2119694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1814 год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была впервые опубликована и сразу стала понятной читателям: короткая история наглядно показывает, что без согласия общее дело не получится.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416600" y="2113300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Ситуация из басни легко узнаётся в классе, дома, в кружке и во дворе. Люди по-прежнему сталкиваются с разными мнениями и упрямством.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969912" y="2080925"/>
            <a:ext cx="22320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на будущее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 Крылова помогают детям и взрослым помнить: прежде чем начинать работу, нужно договориться и выбрать одно направление.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чем ошибка героев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отсутствие договорённости приводит к неудаче.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1493250" y="1204700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Крылов пишет просто, поэтому басню легко читать даже младшим школьникам. Короткие фразы быстро ведут от начала истории к её выводу.
</a:t>
            </a:r>
            <a:endParaRPr lang="en-US" sz="1168" dirty="0"/>
          </a:p>
        </p:txBody>
      </p:sp>
      <p:sp>
        <p:nvSpPr>
          <p:cNvPr id="8" name="Text 2"/>
          <p:cNvSpPr txBox="1"/>
          <p:nvPr/>
        </p:nvSpPr>
        <p:spPr>
          <a:xfrm>
            <a:off x="280350" y="270000"/>
            <a:ext cx="6835500" cy="431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Особенности языка Крылова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1493250" y="29364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 Лебедя, Щуки и Рака очень яркие. Каждый герой движется по-своему, и это сразу делает смысл басни наглядным и запоминающимся.
</a:t>
            </a:r>
            <a:endParaRPr lang="en-US" sz="1168" dirty="0"/>
          </a:p>
        </p:txBody>
      </p:sp>
      <p:sp>
        <p:nvSpPr>
          <p:cNvPr id="10" name="Text 4"/>
          <p:cNvSpPr txBox="1"/>
          <p:nvPr/>
        </p:nvSpPr>
        <p:spPr>
          <a:xfrm>
            <a:off x="5930400" y="2070575"/>
            <a:ext cx="29436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звучит как маленькая сценка. Его удобно читать вслух, пересказывать по частям и показывать жестами, чтобы лучше почувствовать характеры героев.
</a:t>
            </a:r>
            <a:endParaRPr lang="en-US" sz="116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0350" y="702804"/>
            <a:ext cx="3816600" cy="376069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2000" y="701100"/>
            <a:ext cx="4303200" cy="41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басня
</a:t>
            </a:r>
            <a:endParaRPr lang="en-US" sz="2177" dirty="0"/>
          </a:p>
        </p:txBody>
      </p:sp>
      <p:sp>
        <p:nvSpPr>
          <p:cNvPr id="7" name="Text 1"/>
          <p:cNvSpPr txBox="1"/>
          <p:nvPr/>
        </p:nvSpPr>
        <p:spPr>
          <a:xfrm>
            <a:off x="4785975" y="17070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история вызывает улыбку, потому что герои стараются, но их усилия не складываются вместе. Получается немного смешная и очень нелепая картина.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785975" y="3215100"/>
            <a:ext cx="4088100" cy="126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приходит мысль: одного старания мало. Если нет согласия, даже сильные помощники не справятся. Поэтому басня смешит и одновременно учит.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5144" y="1562567"/>
            <a:ext cx="723300" cy="5786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36750" y="2671675"/>
            <a:ext cx="723300" cy="57864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09646" y="3785183"/>
            <a:ext cx="634297" cy="63429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70000" y="270000"/>
            <a:ext cx="7110000" cy="60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басни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1159463" y="1392222"/>
            <a:ext cx="4901100" cy="8710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Согласие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главное слово басни. Когда люди договариваются и слушают друг друга, общее дело движется спокойно, без лишних споров и остановок.
</a:t>
            </a:r>
            <a:endParaRPr lang="en-US" sz="1408" dirty="0"/>
          </a:p>
        </p:txBody>
      </p:sp>
      <p:sp>
        <p:nvSpPr>
          <p:cNvPr id="10" name="Text 3"/>
          <p:cNvSpPr txBox="1"/>
          <p:nvPr/>
        </p:nvSpPr>
        <p:spPr>
          <a:xfrm>
            <a:off x="1125625" y="2501336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труд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показывает, что работа становится успешной только тогда, когда все участники действуют вместе. По отдельности силы тратятся зря.
</a:t>
            </a:r>
            <a:endParaRPr lang="en-US" sz="1408" dirty="0"/>
          </a:p>
        </p:txBody>
      </p:sp>
      <p:sp>
        <p:nvSpPr>
          <p:cNvPr id="11" name="Text 4"/>
          <p:cNvSpPr txBox="1"/>
          <p:nvPr/>
        </p:nvSpPr>
        <p:spPr>
          <a:xfrm>
            <a:off x="1159463" y="3642678"/>
            <a:ext cx="4901100" cy="9035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цель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цель одна, легче выбрать верное направление. Тогда никто не тянет дело в сторону, и результат появляется быстрее.
</a:t>
            </a:r>
            <a:endParaRPr lang="en-US" sz="140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00" y="1078944"/>
            <a:ext cx="8604000" cy="334441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72000" y="270000"/>
            <a:ext cx="402000" cy="27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6787800" cy="4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применить урок басни в жизни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750672"/>
            <a:ext cx="67878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простой порядок действий, который помогает избежать ссор и путаницы.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241450" y="1498689"/>
            <a:ext cx="4661100" cy="6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Басня учит тянуть в одну сторону
</a:t>
            </a:r>
            <a:endParaRPr lang="en-US" sz="2648" dirty="0"/>
          </a:p>
        </p:txBody>
      </p:sp>
      <p:sp>
        <p:nvSpPr>
          <p:cNvPr id="5" name="Text 1"/>
          <p:cNvSpPr txBox="1"/>
          <p:nvPr/>
        </p:nvSpPr>
        <p:spPr>
          <a:xfrm>
            <a:off x="2241450" y="2614300"/>
            <a:ext cx="4661100" cy="113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«Лебедь, Щука и Рак» напоминает: сила без согласия не помогает. Когда все действуют вместе, слушают друг друга и не спорят зря, любое общее дело получается лучше.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2026-05-20T09:19:17Z</dcterms:created>
  <dcterms:modified xsi:type="dcterms:W3CDTF">2026-05-20T09:19:17Z</dcterms:modified>
</cp:coreProperties>
</file>