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 с двумя переменными и их 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Уравнения, прямые и системы: учимся находить общие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уравнения помогают описывать покупки, движение и другие ситуации, где важно сразу учитывать два условия. Они учат связывать числа, строить графики и находить подходящую пару значений.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такие уравнения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линейное уравнение с двумя переменными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 записывают в виде ax + by = c. Здесь x и y — неизвестные, а a, b и c — числа, которые задают условия равенства.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оно линейное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входят только в первой степени, без квадратов, корней и произведения x на y. Поэтому график такого уравнения всегда оказывается прямой линией на координатной плоскости.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решением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называют пару чисел, которая делает уравнение верным. Каждая такая пара записывается как (x; y) и подходит только тогда, когда после подстановки получается правильное равенство.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 + y = 6 подходят пары (0; 6), (1; 5) и (2; 4). Все они дают одно и то же значение суммы, поэтому являются решениями.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линейного уравнения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на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Графиком линейного уравнения ax + by = c является прямая. Каждая точка этой прямой соответствует одной паре чисел, которая удовлетворяет данному уравнению.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 точек достаточно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прямую, обычно находят две подходящие пары чисел. По двум отмеченным точкам можно провести единственную прямую, а значит, увидеть весь график уравнения.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x + y = 6 проходит через точки (0; 6) и (6; 0). Эти точки удобно отмечать на сетке, потому что обе координаты легко проверить в уме.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изображают сетку, прямую и подписи к точкам. Такой рисунок помогает сразу понять, какие пары чисел подходят уравнению, а какие — нет.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записи линейных уравнений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прямая может быть записана по-разному, но смысл остаётся одинаковым.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 помогают выбирать удобный способ работы с графиком, но во всех случаях графиком остаётся прямая.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является ли пара чисел решением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вместо x и y подставляют данную пару чисел в уравнение. Это позволяет проверить, выполняется ли равенство именно для выбранных значений.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обе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вычисляют левую и правую части уравнения. Если получаются одинаковые числа, то пара подходит; если нет, она не является решением.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 + y = 6 пара (2; 4) подходит, потому что 2 + 4 = 6. А пара (1; 4) не подходит, потому что 1 + 4 = 5.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получения двух точек по уравнению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точки для построения прямой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 линейных уравнений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уравнения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линейных уравнений — это два уравнения с одними и теми же переменными, записанные рядом. Они рассматриваются как одна задача, в которой нужно выполнить оба условия сразу.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является такая пара чисел, которая подходит каждому уравнению одновременно. Если пара верна только для одного равенства, она не решает систему.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помогают решать задачи, где известны сразу два условия, например количество предметов и общая стоимость. Тогда можно найти единственную подходящую пару значений.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может иметь система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решений зависит от того, как расположены две прямые на плоскости. Один рисунок может привести к трём разным результатам.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Пересечение, параллельность и совпадение прямых полностью определяют число решений системы.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решения системы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3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обе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 системы сначала изображают как отдельную прямую на одной координатной плоскости. Для этого находят по две точки, подходящие каждому уравнению.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36060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общую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пересекаются, их точка пересечения и есть решение системы. Её координаты должны одновременно удовлетворять обоим уравнениям, поэтому их обязательно проверяют.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313347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прямые не пересекаются, решений нет. Если же они совпадают, подходят все точки этой прямой, и система имеет бесконечно много решений.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 подготовки уравнений до проверки найденной точки пересечения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системы графическим способом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30272"/>
            <a:ext cx="305255" cy="2713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8119" y="2013314"/>
            <a:ext cx="267098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подстановки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Выражаем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уравнении удобно выразить одну переменную через другую, чтобы получить более простую запись. После этого выражение подставляют во второе уравнение и сводят систему к одному неизвестному.
</a:t>
            </a:r>
            <a:endParaRPr lang="en-US" sz="1230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вторую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значение найдено, его подставляют обратно в исходное уравнение и получают вторую переменную. Так находят общую пару чисел, которая подходит обоим равенствам системы.
</a:t>
            </a:r>
            <a:endParaRPr lang="en-US" sz="1173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метод удобен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особенно хороша, если переменная уже почти выражена или не возникает дробей. Тогда решение получается короче и аккуратнее, а вычисления занимают меньше времени.
</a:t>
            </a:r>
            <a:endParaRPr lang="en-US" sz="13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сложения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коэффициенты удобными
</a:t>
            </a:r>
            <a:pPr algn="l" indent="0" marL="0">
              <a:lnSpc>
                <a:spcPct val="100000"/>
              </a:lnSpc>
              <a:buNone/>
            </a:pPr>
            <a:r>
              <a:rPr lang="en-US" sz="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коэффициенты при одной из переменных. Если они уже противоположны, можно сразу складывать уравнения; если нет, одно или оба уравнения умножают на нужное число.
</a:t>
            </a:r>
            <a:endParaRPr lang="en-US" sz="1136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Исключить одну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коэффициентов уравнения складывают или вычитают так, чтобы одна переменная исчезла. Остаётся уравнение с одной неизвестной, которое легко решить.
</a:t>
            </a:r>
            <a:endParaRPr lang="en-US" sz="1223" dirty="0"/>
          </a:p>
        </p:txBody>
      </p:sp>
      <p:sp>
        <p:nvSpPr>
          <p:cNvPr id="12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и 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 значение одной переменной, подставляют его в любое исходное уравнение и находят вторую. Затем обязательно проверяют пару чисел в обоих уравнениях системы.
</a:t>
            </a:r>
            <a:endParaRPr lang="en-US" sz="12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617" y="1587736"/>
            <a:ext cx="4264768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систем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выбрать способ решения по виду системы и удобству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структуры системы: для наглядности подходит график, для простого выражения — подстановка, для близких коэффициентов — сложение.
</a:t>
            </a:r>
            <a:endParaRPr lang="en-US" sz="1392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задачи из жизни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цена одной тетради, цена одной ручки и сумма покупки, задача сводится к двум уравнениям. Одно описывает количество предметов, другое — общую стоимость всей покупки.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для 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купили тетради и ручки, а в чеке указаны общее количество и общая стоимость. Обозначив количество тетрадей и ручек переменными, можно составить систему и узнать, сколько купили каждого товара.
</a:t>
            </a:r>
            <a:endParaRPr lang="en-US" sz="1153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текста в математику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выделяют, что неизвестно, затем записывают два условия отдельно. Так реальные данные превращаются в систему уравнений, которую уже можно решать знакомыми способами.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идеей метода, а с вычислениями и знаками. Поэтому полезно писать каждый шаг отдельно и не торопиться.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дают знаки и арифметика: именно они чаще всего меняют правильный ход решения на неверный ответ.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теме «Линейные уравнения с двумя переменными и их системы», алгебра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системы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пару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значения x и y подставляют сразу в оба уравнения системы. Если в каждом случае получается верное равенство, ответ можно считать правильным и полным.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в одном уравнении равенство нарушено, пара чисел не подходит. Тогда нужно вернуться к решению и найти место, где допущена ошибка.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делать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 после подстановки и сложения, потому что одна неточность в вычислениях может быть незаметной. Она помогает избежать лишних ошибок в ответе.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034910"/>
            <a:ext cx="3848986" cy="214524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термины 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удобно держать рядом: они помогают читать условие, записывать решения и объяснять ход рассуждений.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термины связывают запись уравнения, его решение и график, поэтому их важно понимать без путаницы.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алгебры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8" y="2034466"/>
            <a:ext cx="340807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102" y="2034466"/>
            <a:ext cx="397608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7486" y="2085580"/>
            <a:ext cx="440226" cy="35218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уравнений и графиков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уравнение — одна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линейного уравнения на плоскости всегда является прямой линией. Каждая точка этой прямой задаёт пару чисел, которая делает равенство верным.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сравнивает две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записаны два уравнения, на плоскости строят две прямые. Их взаимное положение сразу показывает, сколько решений может иметь система.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возможных случая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пересекаются, решение одно; если параллельны, решений нет; если совпадают, решений бесконечно много. По графику это можно увидеть очень быстро.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 задаёт прямую, а система ищет общую пару чисел для двух прямых. График, подстановка и сложение помогают решать такие задачи уверенно.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2026-05-29T10:14:30Z</dcterms:created>
  <dcterms:modified xsi:type="dcterms:W3CDTF">2026-05-29T10:14:30Z</dcterms:modified>
</cp:coreProperties>
</file>