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селекции: от признака к результату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наследственные признаки превращаются в полезный результат.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помогает создавать организмы с нужными человеку свойствами и закреплять их наследственно.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селекция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селекции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 — это наблюдаемое свойство организма: размер плода, молочность, окраска, устойчивость к болезни. По признакам судят о практической ценности формы.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 — группа растений с устойчивыми хозяйственно ценными свойствами. Он сохраняет основные признаки при размножении и используется в земледелии как результат селекционной работы.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 — наследственная основа признаков. Один и тот же внешний результат может быть связан с разными генотипами, поэтому селекционеру важно учитывать не только внешний вид, но и наследование.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и штамм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Порода и штамм — это устойчивые группы животных и микроорганизмов с полезными наследственными особенностями. Они позволяют точно сохранять и передавать нужный результат отбора.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ставят задачу отбора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Определить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формулируют практическую цель: увеличить урожай, улучшить вкус, повысить яйценоскость, ускорить рост или усилить устойчивость к засухе и инфекциям.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измеримый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выбирают признак, который можно измерить: массу, число, процент сохранности, продуктивность, срок созревания или выход полезной продукции. Без измерения отбор будет неточным.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Сравнить исходный материал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сравнивают исходные формы и отбирают наиболее перспективные экземпляры. Оценка должна быть объективной, чтобы исключить случайное преимущество и влияние среды.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наследование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проверяют, сохраняется ли нужное свойство у потомства и в разных условиях. Только устойчивый результат можно считать успешным достижением селекции.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основных методов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исходного разнообразия к нужному генотипу через четыре основных направления.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когда массовый отбор особенно удобен и где его точность ограничена.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эффективен при большом разнообразии, но требует последующей проверки наследования.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методам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индивидуальный отбор отличается от массового и почему он ценен для точной селекции.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надёжнее закреплять удачный генотип и создавать однородные формы.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методам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Семейно-групповой отбор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зачем оценивают не только отдельное растение, но и всю его семью потомков.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сочетает точность оценки с более устойчивым отбором перспективных линий.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методам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30625"/>
            <a:ext cx="4392900" cy="1750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у разных типов культур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тип опыления влияет на выбор метода и на устойчивость результата.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природное разнообразие, тем важнее работать с группами и семьями, а не только с отдельными особями.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методам селекции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Суть гибридизации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подбирают родительские формы с взаимодополняющими свойствами: одну — за урожайность, другую — за устойчивость, качество или скороспелость. Именно сочетание исходных признаков определяет ценность будущего гибрида.
</a:t>
            </a:r>
            <a:endParaRPr lang="en-US" sz="1295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Новое сочетание генов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генетический материал объединяется в одном потомстве. В результате появляются новые комбинации генов, которых не было у исходных форм, а значит, открывается больше вариантов для отбора.
</a:t>
            </a:r>
            <a:endParaRPr lang="en-US" sz="1295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гибридов F1
</a:t>
            </a:r>
            <a:pPr algn="l" indent="0" marL="0">
              <a:lnSpc>
                <a:spcPct val="100000"/>
              </a:lnSpc>
              <a:buNone/>
            </a:pPr>
            <a:r>
              <a:rPr lang="en-US" sz="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первого поколения часто выравнены и жизнеспособны, потому что удачно сочетают наследственные факторы обоих родителей. Этот эффект особенно заметен, когда линии сильно различаются по полезным признакам.
</a:t>
            </a:r>
            <a:endParaRPr lang="en-US" sz="1295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потомства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селекционер выбирает лучшие особи и проверяет их в следующих поколениях. Так от случайной удачной комбинации переходят к устойчивому сорту, линии или породе.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F1 и отбор потомства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удачнее сочетание родительских форм, тем выше шанс получить выровненное и продуктивное потомство.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F1 обычно выделяется по жизнеспособности, а дальнейший отбор в поколениях позволяет сохранить и усилить нужные сочетания признаков.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 общей селекции растений и животных; обобщённая схема без привязки к конкретному эксперименту.
</a:t>
            </a:r>
            <a:endParaRPr lang="en-US" sz="104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гибридизация даёт новое разнообразие
</a:t>
            </a:r>
            <a:endParaRPr lang="en-US" sz="2778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30149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родителей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подбирают родительские формы, которые дополняют друг друга: одна даёт урожайность или размер, другая — устойчивость, качество или раннеспелость.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183928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комбинации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скрещивании происходит рекомбинация генов, поэтому в потомстве появляются новые сочетания признаков, которых не было у исходных форм.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6037703" y="2008292"/>
            <a:ext cx="2776152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и закрепление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ведут жёсткий отбор: сохраняют особи с нужным набором свойств, а нежелательные варианты исключают, чтобы закрепить полезный результат.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27010"/>
            <a:ext cx="4166100" cy="115793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и аутбридинг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способов скрещивания показывает, как селекционер управляет разнообразием и выравненностью потомства.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Инбридинг полезен для фиксации нужного генотипа, а аутбридинг — для расширения наследственной изменчивости; выбор зависит от задачи селекции.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понятий селекции и биологии размножения.
</a:t>
            </a:r>
            <a:endParaRPr lang="en-US" sz="13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Индуцированный мутагенез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Облучение, химические вещества и другие мутагены повышают частоту наследственных изменений, создавая большое число новых вариантов, из которых лишь немногие окажутся полезными.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наследования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Найденные формы обязательно проверяют в следующих поколениях, чтобы убедиться, что признак действительно наследуется и не исчезает при размножении.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редких вариантов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популяцию выращивают и внимательно просматривают, потому что ценные признаки встречаются редко и могут проявиться только у отдельных особей.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метода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полезен там, где нужно получить новый признак быстро, но он требует больших выборок и строгого отбора.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мутации становятся полезными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признак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исходном материале нет нужного признака, мутагенез может дать новые варианты окраски, сроков созревания или устойчивости к стрессу, которые затем отбирают.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ценность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представляют редкие удачные мутации, дающие практический эффект без заметного ухудшения остальных свойств организма.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удач мало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изменений оказываются нейтральными или вредными, поэтому селекционер работает с огромным числом образцов и сохраняет только лучшие результаты.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и хромосомные изменения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наборов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полиплоидии увеличивается число наборов хромосом, и у растений это нередко приводит к более крупным клеткам и увеличенным органам.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урожайность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полиплоидные формы отличаются повышенной продуктивностью, но эффект зависит от вида и условий выращивания, поэтому результат нужно проверять.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Крупность органов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размера клеток может отражаться на массе плодов, листьев, семян и других хозяйственно ценных частей растения.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Селекционное применение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Хромосомные изменения используют как один из способов усилить полезные свойства культурных растений без прямого изменения отдельных генов.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279473"/>
            <a:ext cx="4392900" cy="10530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селекция и микроразмножение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методов показывает, как in vitro ускоряет отбор и массовое размножение ценных форм.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селекция помогает быстро находить устойчивые клетки, а микроразмножение — быстро распространять удачный генотип без потери его признаков.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принципов культуры тканей и клеточной селекции в биотехнологии растений.
</a:t>
            </a:r>
            <a:endParaRPr lang="en-US" sz="12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508701"/>
            <a:ext cx="391500" cy="3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направления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 ДНК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ДНК-маркеры позволяют увидеть нужный генотип ещё до проявления признака, поэтому отбор становится быстрее и точнее, особенно на ранних стадиях.
</a:t>
            </a:r>
            <a:endParaRPr lang="en-US" sz="1211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признаком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Маркер-ассоциированная селекция связывает маркер с полезным аллелем и помогает выбирать растения или животных с нужными наследственными вариантами.
</a:t>
            </a:r>
            <a:endParaRPr lang="en-US" sz="1211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особенно ценен при устойчивости к болезням, когда проверка только по внешнему виду занимает много времени и зависит от условий среды.
</a:t>
            </a:r>
            <a:endParaRPr lang="en-US" sz="1211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признаки
</a:t>
            </a:r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сложных признаков, зависящих сразу от многих генов, молекулярные методы уменьшают число лишних проверок и экономят ресурсы селекции.
</a:t>
            </a:r>
            <a:endParaRPr lang="en-US" sz="132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41237"/>
            <a:ext cx="4166100" cy="132947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проверяют и закрепляют результат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идёт не по одному признаку, а по целому комплексу характеристик, важных для практического использования.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сочетание испытаний и последующего контроля показывает, можно ли считать новый материал действительно ценным и устойчивым в разных условиях.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этапов сортоиспытания и контроля наследования в селекции.
</a:t>
            </a:r>
            <a:endParaRPr lang="en-US" sz="13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Селекция: точный выбор для практического результата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работает как последовательность точных решений: сначала выбирают метод под задачу, затем проверяют наследование и практическую ценность результата. Именно поэтому наука и контроль здесь не менее важны, чем удача.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2026-07-25T22:04:24Z</dcterms:created>
  <dcterms:modified xsi:type="dcterms:W3CDTF">2026-07-25T22:04:24Z</dcterms:modified>
</cp:coreProperties>
</file>