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Арифметические операции над действительными числами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правила вычислений, знаков и порядка действий.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в алгебре и 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описывают измеряемые величины — от длины до стоимости. Они лежат в основе формул, графиков, процентов и оценок точности, поэтому без них невозможно уверенно работать с алгебраическими задачами и реальными расчетами.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множества действительных чисел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и целые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действительным числам относятся натуральные и целые числа, а значит, они охватывают привычные целочисленные значения, с которыми удобно считать количество объектов, шаги, баллы и другие дискретные величины.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записать в виде дроби m/n, где m и n — целые числа, а n не равно нулю. Их десятичная запись может быть конечной или периодической.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не представимы в виде дроби двух целых чисел. Их десятичная запись бесконечна и непериодична, как у √2, что делает их важной частью числовой системы.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точке на числовой прямой соответствует единственное действительное число. Поэтому множество действительных чисел образует непрерывную систему, удобную для измерений, сравнения величин и построения графиков.
</a:t>
            </a:r>
            <a:endParaRPr lang="en-US" sz="954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R объединяет все перечисленные виды чисел в одну структуру. Такая целостность позволяет выполнять вычисления без выхода за пределы школьной алгебры и анализировать результаты в общем виде.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арифметические операции над действительными числами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запись операции, ее смысл, результат и ограничение.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требует ненулевого делителя, а остальные операции всегда определены. Проверка обратным действием помогает быстро обнаружить вычислительную ошибку.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арифметических операций над действительными числами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модель арифметических действий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вправо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сложение удобно понимать как движение вправо: к исходному числу прибавляют положительную величину, и точка смещается в сторону больших значений.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влево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соответствует движению влево. Если вычитаемое больше, точка пересекает ноль и попадает в область отрицательных чисел, что наглядно показывает изменение знака результата.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не просто двигают точку, а изменяют масштаб величины. Число может увеличиваться, уменьшаться или распределяться на равные части в зависимости от операции.
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действительных чисел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слагаемых имеют одинаковый знак, складывают их модули, а знак результата сохраняют. Так удобно считать суммы положительных или отрицательных чисел без лишних преобразований.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чисел с разными знаками из большего модуля вычитают меньший. Знак результата совпадает со знаком числа, модуль которого оказался больше.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через сумму
</a:t>
            </a:r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всегда можно заменить сложением противоположного числа: a−b = a + (−b). Это правило упрощает преобразования и помогает работать с выражениями более последовательно.
</a:t>
            </a:r>
            <a:endParaRPr lang="en-US" sz="988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вид записи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десятичные и обыкновенные дроби часто приводят к одинаковой форме. Такой прием уменьшает вероятность ошибки и делает сравнение чисел гораздо удобнее.
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числа влияет на результат вычислений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суммы решающим становится сравнение модулей, а для умножения и деления — количество отрицательных множителей или делителей.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 в умножении и делении дают положительный результат, разные — отрицательный; для суммы знак зависит от модулей слагаемых.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 арифметических действиях с действительными числами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действительных чисел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целых чисел умножение можно понимать как многократное сложение одинакового слагаемого. Это делает смысл операции наглядным и помогает уверенно переходить к более общему алгебраическому пониманию.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действительных чисел умножение означает изменение масштаба: число может увеличиться, уменьшиться или принять нулевое значение. Именно поэтому операция широко используется в моделях и расчетах.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Переместительное, сочетательное и распределительное свойства позволяют переставлять, группировать и раскрывать выражения без изменения результата. Эти свойства особенно важны при упрощении формул и вычислений.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одинаковые знаки дают положительный результат, а разные — отрицательный. Это правило действует и при работе с несколькими множителями, поэтому знак нужно контролировать на каждом шаге.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в числовых выражениях и формулах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обратное число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a/b можно рассматривать как умножение числа a на обратное число 1/b. Такое представление помогает понимать дроби и быстро преобразовывать выражения.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операции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определено только при b ≠ 0. Деление на ноль невозможно, потому что не существует числа, которое при умножении на ноль дало бы ненулевой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ответ, достаточно умножить частное на делитель. Если получается делимое, вычисление выполнено верно, что особенно полезно при работе с дробями и десятичными числами.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частного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отрицательных чисел правило знаков сохраняется: одинаковые знаки дают положительный результат, а разные — отрицательный. Поэтому знак нужно определять до окончательного ответа.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операций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свойства сохраняются для сложения и умножения и почему их нельзя без изменений переносить на вычитание и деление.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делают вычисления гибкими: позволяют переставлять, группировать и раскрывать скобки. Для вычитания и деления такие преобразования в общем случае неверны.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операций над действительными числами; школьный курс алгебры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нуля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удобно понимать как путь от числа до нуля на числовой прямой. Для −7 это расстояние равно 7, а для 0 — нулю, поэтому модуль всегда неотрицателен. Такой взгляд помогает быстро оценивать величину числа без учета знака.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отклонений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измерениях модуль показывает, насколько результат отклоняется от ожидаемого значения. Если две температуры, ошибки или разности имеют разный знак, сравнивают именно расстояния от нуля. На числовой прямой это видно особенно ясно: важна не сторона, а длина отрезка.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 числовой прямой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ошибки, связанные со знаками и скобками, встречаются чаще других и сильнее искажают ответ, чем неточности записи.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контролировать знаки и скобки, затем порядок действий. Проверка промежуточных шагов снижает риск ошибочного результата.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типичных ошибок при выполнении вычислений; учебная практика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десятичными дробями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выравнивают количество знаков после запятой, затем складывают или вычитают числа по разрядам. Это сохраняет точность записи и помогает не потерять нужный разряд в результате.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перемножают как целые, не обращая внимания на запятую в начале вычисления. Затем в ответе отделяют столько десятичных знаков, сколько их было в обоих множителях вместе.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удобно перенести запятую или заменить десятичную дробь обыкновенной. Такой прием упрощает вычисление и особенно полезен, когда делитель не является целым числом.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чаще всего встречается в ценах, измерениях, процентах и скорости. Она удобна там, где важны быстрые расчеты и округление до заданной точности без лишних преобразований.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обыкновенными дробями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сложения и вычитания дробей сначала приводят их к общему знаменателю. После этого работают только с числителями, а знаменатель сохраняют одинаковым, чтобы получить корректный результат.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дробей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отдельно перемножают числители и знаменатели. Если перед вычислением сократить дроби, числа становятся меньше, а запись — короче и удобнее для дальнейших преобразований.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дробь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заменяют умножением на обратную дробь. Такой переход позволяет свести задачу к уже знакомому действию и избежать ошибок, связанных с прямым делением дробного числа.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 ответа
</a:t>
            </a:r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 особенно полезны, когда нужен точный результат без округления. Они сохраняют значение величины полностью и часто удобнее десятичной записи в алгебраических задачах.
</a:t>
            </a:r>
            <a:endParaRPr lang="en-US" sz="9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записи одного числа в разных формах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 может быть представлена в разных записях. Выбор формы зависит от цели вычисления и удобства интерпретации.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равноправны и взаимно переводимы. Десятичная форма удобна для вычислений, дробная — для точности, процентная — для сравнения долей и наглядности.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между десятичной, дробной и процентной формами; 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вычислений: пошаговый алгоритм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последовательной проверке выражения, упрощении и контроле результата обратным действием.
</a:t>
            </a:r>
            <a:endParaRPr lang="en-US" sz="1184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арифметические действия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 покупки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вычитание и деление помогают считать стоимость товаров, сдачу и личные расходы. Здесь особенно важны десятичные дроби и аккуратное округление, чтобы итог совпадал с реальной суммой.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единицы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длиной, массой, температурой и временем числа часто нужно переводить из одной единицы в другую. Арифметика действительных чисел обеспечивает точность при сравнении и пересчете значений.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расстояние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вычисляют путь, время и скорость, используя умножение и деление. Действительные числа позволяют описывать не только целые, но и дробные значения, что важно для реальных ситуаций.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модели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картами, чертежами и графиками числа помогают сохранять пропорции. Умножение и деление по масштабу делают модель удобной для анализа, не теряя связи с исходным объектом.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на конкретных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вычисления дают разные по знаку результаты, поэтому полезно заранее оценивать, какой ответ ожидается по смыслу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положительных чисел увеличивает значение, а вычитание и умножение с отрицательным множителем могут дать отрицательный ответ. Визуальное сравнение облегчает контроль результата.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алгебры: 7,2 + 3,8; 5 − 8,5; (−2) · 4,5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действительных числах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образуют основу школьной алгебры: они позволяют точно вычислять, сравнивать и моделировать реальные величины. Уверенное владение правилами знаков, порядком действий и проверкой результата делает вычисления надежными и осмысленными.
</a:t>
            </a:r>
            <a:endParaRPr lang="en-US" sz="9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2026-05-30T03:12:29Z</dcterms:created>
  <dcterms:modified xsi:type="dcterms:W3CDTF">2026-05-30T03:12:29Z</dcterms:modified>
</cp:coreProperties>
</file>