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фантастика как зеркало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эпоху, где смех разоблачает ложь и страх.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1920–1930-х: смех под давлением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писал свой роман в годы цензуры и идеологического контроля, а Ильф и Петров — в атмосферe нэпа, бюрократии и социальной суеты. Их книги по-разному, но точно показывают, как время меняет людей и язык.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сравнимы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разоблачают внешнюю благопристойность, за которой скрываются корысть, страх и духовная пустота. Слова героев часто звучат убедительно, но расходятся с их поступками.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Ильфа и Петрова сатира строится на авантюре, диалоге и бытовом комизме. Их мир менее мистичен, но столь же беспощаден к жадности, приспособленчеству и самообману.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сатирическое изображение расширяется до философского уровня: фантастика, мотив воздаяния и дьявольские испытания делают критику не только социальной, но и нравственной.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мишени сатиры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против каких социальных пороков направлен смех в обоих произведениях.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внешняя правильность служит прикрытием духовной деградации и социальной корысти.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романам М. А. Булгакова и И. Ильфа, Е. Петрова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сатирическое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повседневного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Булгакова Москва живет очередями, коммунальным бытом, кабинетами и постоянной настороженностью. Городская среда усиливает ощущение внутренней несвободы и делает сатиру особенно острой.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комизма и разоблачения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Ильфа и Петрова город и провинция тоже устроены как сеть контор, гостиниц, клубов и сомнительных сделок. Через эти места проявляются суета, корысть и комическая неустроенность эпохи.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фантастика усиливает гротеск, а у Ильфа и Петрова особенно выразительны диалог и пародийная речь персонажей.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приемы ведут к одному эффекту: герои сами выдают свою нравственную несостоятельность.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приемы в двух традициях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романам «Мастер и Маргарита», «Двенадцать стульев», «Золотой теленок»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как механизм сатирического суда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не просто источник чудес, а сила проверки, которая заставляет людей проявить истинные качества. Его появление сразу нарушает привычный порядок и делает скрытое явным.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у Булгакова работает как форма нравственного эксперимента. Человек раскрывается не в декларациях, а в моменте страха, соблазна или выбора.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Берлиоз, Степа Лиходеев, чиновники и другие персонажи оказываются в ситуациях, где трусость, жадность и лицемерие невозможно спрятать за словами или должностью.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сатирический суд в романе соединяет комизм и воздаяние: смешное здесь всегда связано с серьезной оценкой поступка.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Бендер: четыре грани маскарада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легко приспосабливается к любым обстоятельствам. Он меняет манеру речи, поведение и даже интонацию, превращая саму личность в инструмент игры.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построена на афоризмах, иронии и точных репликах. Бендер выигрывает не грубой силой, а умением управлять вниманием собеседника.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за слабостями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жадность, доверчивость и желание легкого успеха. Именно чужие иллюзии позволяют ему выстраивать аферы и продвигать свои планы.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и мелкость мира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Бендер кажется ярче окружающих персонажей, потому что его словесная изобретательность сталкивается с их бытовой корыстью и духовной узостью.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сатирического эффекта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сатирического эпизода в романах Булгакова и Ильфа с Петровым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 язык канцелярии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Канцелярская речь в обоих произведениях обезличивает человека: справки, формулы и отчеты подменяют живую мысль, ответственность и человеческую интонацию.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такой язык создает ощущение хаоса и внутренней несвободы, а у Ильфа и Петрова — комизм повседневной бессмысленности и служебной механики.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сцены, где официальные фразы звучат не к месту и противоречат реальности. В такие моменты язык сам разоблачает систему, которой служит.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порок у авторов закреплён за узнаваемыми типами, поэтому частная судьба героя превращается в сатиру на эпоху.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распределены системно: они не случайны, а образуют устойчивую модель поведения советского общества.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Персонажи-пороки и их функции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1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образов романов М. А. Булгакова «Мастер и Маргарита» и И. Ильфа, Е. Петрова «Двенадцать стульев», «Золотой теленок».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Бал, который переворачивает привычный мир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праздничная роскошь оборачивается пугающим карнавалом: блеск, музыка и маски лишь подчёркивают нравственную пустоту гостей. Визуальная избыточность сцены делает гротеск почти осязаемым и превращает эпизод в испытание человеческого достоинства.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цепь нелепостей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Ильфа и Петрова путь героев наполнен случайностями, переодеваниями и смешными столкновениями с бытом. Каждый новый эпизод показывает, как авантюра разрушает серьёзный тон жизни и выявляет смешное в повседневной суете.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мир, который говорит сам за себя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Стулья, деньги, гостиничные номера, костюмы и бытовые детали становятся не просто реквизитом, а знаками эпохи. Через них авторы показывают, как внешняя видимость богатства или порядка скрывает бедность, жульничество и внутреннюю пустоту.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сцены, где гротеск становится видимым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43473"/>
            <a:ext cx="10121400" cy="56114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персонажи: сравнение ролей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выполняют не только сюжетную, но и обличительную функцию: через них раскрываются устойчивые социальные типы и пороки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герой важен как носитель типа: личность становится знаком общественного порока.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М. А. Булгакова и И. Ильфа, Е. Петрова; сопоставление ключевых сатирических ролей.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пародия разоблачает штампы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Узнаваемая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берут привычные культурные и идеологические шаблоны: газетный стиль, канцелярскую речь, литературную позу, псевдоучёную уверенность.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Обличение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показывает разрыв между правильными формулами и реальной нравственной практикой, делая духовную пустоту особенно заметной.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 и искажение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намеренно доводится до нелепости: слова звучат громко, но смысл исчезает, а претензия на серьёзность оборачивается комизмом.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Финалы различаются по тону, но сходятся в главном: внешняя победа не равна нравственной правоте.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связывает наказание с милосердием, а Ильф и Петров — с неизбежным крахом иллюзий.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Финалы и смысл наказания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0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финалов романа М. А. Булгакова и сатирических романов И. Ильфа, Е. Петрова.
</a:t>
            </a:r>
            <a:endParaRPr lang="en-US" sz="14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Булгакова и Ильфа с Петровым не развлекает сам по себе: он снимает ореол важности с тех, кто прикрывает слабость громкими словами и показной серьёзностью.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юмор работает как критика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делает заметными привычные пороки — страх, жадность, высокомерие, самооправдание. Когда они оказываются в смешной ситуации, их ложная значительность быстро разрушается.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особенно силён там, где читатель узнаёт знакомые модели поведения: шаблонную речь, уход от ответственности и стремление казаться лучше, чем ты есть на самом деле.
</a:t>
            </a:r>
            <a:endParaRPr lang="en-US" sz="27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сцены к философскому выводу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сатирического эпизода в романах Булгакова и Ильфа с Петровым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авторских оптик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сатиру с трагедией, любовной линией и библейскими мотивами, поэтому его критика звучит глубже и драматичнее, чем обычный бытовой смех.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жанров определяет тон: у Булгакова смех соседствует с размышлением о добре и зле, у Ильфа и Петрова — с точной, лёгкой по форме социальной насмешкой.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Ильф и Петров строят более стремительный, авантюрный сюжет, где важны диалог, смена эпизодов и языковая игра, а сатирический эффект возникает почти мгновенно.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современного читателя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формулировки и сегодня могут скрывать реальную ответственность, поэтому канцелярский язык в книгах звучит удивительно современно и узнаваемо.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речью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прячутся за лозунгами, штампами и красивыми словами, а это легко сопоставить с рекламой, соцсетями и публичными выступлениями.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маски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стремятся казаться успешными, умными или значительными, и эта игра в статус помогает школьнику увидеть механизмы самопрезентации в повседневной жизни.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книги учат не доверять внешнему блеску и проверять, что стоит за словами, — навык, который важен и в литературе, и в современном информационном поле.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говорит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Булгаков, Ильф и Петров показывают: сатира не убегает от реальности, а вскрывает её. Через смех эти книги учат видеть порок, лицемерие и цену нравственного выбора.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2026-05-20T04:00:10Z</dcterms:created>
  <dcterms:modified xsi:type="dcterms:W3CDTF">2026-05-20T04:00:10Z</dcterms:modified>
</cp:coreProperties>
</file>