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jpe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Торжество королевской власти: что изучим на уроке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элементов королевской власти и её влияния на Европу.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Европа: начало перемен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Средние века королевская власть была формальной — настоящую силу имели феодалы и церковь. С XI по XVII век короли постепенно усиливали контроль, заложив основу современных государств.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собственности и власти: путь к сильной монархии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 — Франция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короли начинают создавать королевскую администрацию и повышать влияние на земли феодалов.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 — Россия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приказы — центральные органы власти, контролирующие различные сферы управления.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 — Англия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королевских чиновников усиливает управление, расширяя полномочия монарха.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— Европа в целом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централизации завершается, короли получают полный контроль над армией, финансами и правосудием.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Феодалы и их влияние на раннюю власть короля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Феодалы обладали большими землями, собственной армией и судом, что снижало влияние короля на территории страны.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 пытались ограничить их автономию через военные кампании, политические союзы и реформы управления.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Напряжённость между королями и феодалами часто приводила к конфликтам, влияющим на дальнейшую судьбу государства.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церкви на рост монархии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Коронация королей обеспечивала легитимность их правления перед народом и дворянством.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критические моменты церковь либо поддерживала монарха, либо становилась оппонентом, как в споре пап с французскими королями.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придавала королевской власти сакральный смысл, утверждая её божественное происхождение.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 духовенством помогало монархам укреплять контроль над своими подданными и противостоять феодалам.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и укрепление королевской власти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Убыль феодальной знати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крестовых походов многие феодалы погибли или разорились, что ослабило их власть и увеличило влияние королей.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ресурсов монарха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доходы и влияние от владений крестовых походов позволили королям усилить армию и администрацию.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территории под короной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получили контроль над завоеванными землями, управляя ими напрямую без посредничества феодалов.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 армия под контролем монарха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новых налогов позволяло королям собирать средства без согласия феодалов, укрепляя финансовую базу.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наёмных армий заменяло рыцарские войска, формируя централизованные войска под командованием монарха.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tailles во Франции, военные налоги в Англии, земские соборы в России способствовали мобилизации ресурсов.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власти: от гербов до корон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лилия Франции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символ ассоциировался с чистотой и властью короля. Он украшал знамёна, гербы и монаршие одежды, подчёркивая престиж французской монархии.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Двуглавый орёл России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Эмблема символизировала единство государства и духовную власть царя, сочетая византийские и русские традиции власти.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 Святого Эдуарда в Англии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 стала не только регалией для коронования, но и символом права и легитимности английской королевской власти на протяжении веков.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управленческие новшества монархии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судебных палат позволило королям контролировать правосудие вне влияния феодалов.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постоянных советников обеспечило поддержку в принятии государственных решений и планировании политики.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центральных органов, таких как приказы в России и Королевский совет во Франции, укрепило управление страной.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Реорганизация и рост бюрократии сделали монархию более эффективной и устойчивой к внутренним потрясениям.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кардинала Ришельё во Франции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Ришельё ограничил власть дворянства и гугенотов, ослабляя оппозицию королю и укрепляя государственную власть.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политика стала фундаментом для абсолютизма Людовика XIV, обеспечив дальнейшую централизацию и усиление монарха.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Создал систему интендантов — представителей короля в провинциях, контролировавших местное управление и финансы.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Столетней войны на французскую монархию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Франции позволила объединить разрозненные провинции, возвратив контроль над отдельными землями и укрепив национальное единство под властью монарха.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постоянной, стоячей армии дало королю независимый военный ресурс, который не зависел от феодальных рыцарей и их дружин.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 между Англией и Францией значительно ослабила многих феодалов из-за потерь в боях и расходов на войну, что увеличило власть короля.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спровоцировала введение новой налоговой системы, приносящей доход напрямую королевской казне, что усилило финансовое могущество монарха.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английской королевской власти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хартия вольностей 1215 года ограничила власть короля, предоставив знать права и защиту от произвола монарха.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парламента стало дополнительным институтом, контролирующим налоги и решения короля, расширяя влияние знати в управлении государством.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VIII подчинил церковь власти государства, а Елизавета I установила протестантизм как официальную религию, что укрепило единство и власть монарха.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сильной монархии в Испании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Изабелла Кастильская и Фердинанд Арагонский объединили два королевства, создав основу для единой и мощной испанской монархии к концу XV 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Реконкисты и взятие Гранады в 1492 году укрепило власть королей, открыв путь к контролю над всей территорией страны.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Изгнание мусульман и евреев по религиозным мотивам обеспечило одиную христианскую идентичность, что повысило легитимность власти монархов.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инквизиции дало королям инструмент политического и религиозного контроля, подавляя оппозицию и укрепляя централизованное управление.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царской власти в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основы усиления власти монархов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божественного происхождения власти короля обосновывала её неприкосновенность и служила моральным оправданием власти монарха над народом.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концепция «божественного права королей» подчёркивала, что монарх действует по воле Бога, что укрепляло уважение и послушание подданных.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царь рассматривался как наместник Божий на земле, что оправдывало самодержавие и подчинение церкви государственной власти.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Абсолютизм: вершина королевской власти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XIV и создание абсолютной монархии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XIV провозгласил лозунг «Государство — это я» и сосредоточил всю власть в своих руках, формируя мощную централизованную администрацию и армию.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Габсбурги и контроль колоний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монархи усилили власть над армией и зарубежными колониями, обеспечив управление обширной империей и удержание социального порядка в XVII–XVIII веках.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Петра I в России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Великий ввёл масштабные реформы: создал регулярную армию, подчинял церковь государству и реформировал управление, ускоряя становление абсолютизма.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1300 до 1700 годов существенно возросла доля территорий под прямым управлением монарха в ключевых европейских странах.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усиления центральной власти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централизованной власти сопровождался укреплением финансов и военной инфраструктуры, что повысило устойчивость государств.
</a:t>
            </a:r>
            <a:endParaRPr lang="en-US" sz="1199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развития европейских государств, 2023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001" y="1145300"/>
            <a:ext cx="6244091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стран характерны разнообразные формы правления, роль парламента и церковного влияния, а также способы подчинения феодалов.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королевской власти в Европе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структурах власти объясняют особенности политического развития и устойчивость каждой страны.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исторические данные и государственное устройство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государственные последствия роста монархии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армии и государственной службы способствовал формированию профессионального аппарата управления и централизации власти.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влияния феодалов открыло путь к развитию национальных государств с единым законодательством и внешней политикой.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единой налоговой системы позволило короне стабильно финансировать армию и бюрократию без опоры на феодалов.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способствовали культурному развитию, экономическому росту и подготовили основу для будущих социальных реформ.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торжества королевской власти для Европы
</a:t>
            </a:r>
            <a:endParaRPr lang="en-US" sz="2991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королевской власти стало ключевым этапом формирования сильных государств, обеспечило порядок, развитие права и управление, что повлияло на дальнейшую историю Европы.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2026-05-10T14:37:11Z</dcterms:created>
  <dcterms:modified xsi:type="dcterms:W3CDTF">2026-05-10T14:37:11Z</dcterms:modified>
</cp:coreProperties>
</file>