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 — наш великий спутник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сделал русский язык ясным, живым и вечным.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понятны подросткам, но поднимают взрослые вопросы: о чести, совести, выборе и ответственности. Пушкин помогает увидеть, как в литературе соединяются красота слова и жизненный смысл.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Пушкин нужен в 7 классе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первые впечатления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роль в его детстве сыграла няня Арина Родионовна. Её сказки, песни и рассказы пробудили интерес к народной культуре и живому, образному слову.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родился в Москве 6 июня 1799 года в дворянской семье. В доме звучал французский язык, но будущего поэта особенно формировали русская речь и семейное чтение.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рано начал сочинять стихи и внимательно слушал народные предания. Именно детские впечатления стали основой для его будущих сказок, лирики и ярких художественных образов.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Лицей в Царском Селе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1811 по 1817 год Пушкин учился в Царскосельском лицее — престижном учебном заведении для дворянских детей. Там он получил серьёзное образование и нашёл друзей на всю жизнь.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Лицейские годы воспитали в нём чувство чести, товарищества и свободы мысли. В это время Пушкин начал печататься и всё увереннее заявлял о себе как о поэте.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успехи и ранняя известность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1814 — первое опубликованное стихотворение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печати появилось стихотворение «К другу стихотворцу». Это стало началом литературной известности Пушкина.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 — «Руслан и Людмила»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принесла ему широкую славу: сказочный сюжет, юмор и живой язык сделали произведение особенно заметным.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1817–1819 — первые заметные шаги в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окончания лицея Пушкин активно пишет и становится известным в литературных кругах как яркий молодой поэт.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А. С. Пушкина; тематическая группировка для учебной презентации.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жанры творчества Пушкина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слайде жанры показаны как основные направления его творчества, а не как точный статистический подсчёт.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был универсальным автором: в каждом жанре он находил свой голос и свой способ говорить о человеке.
</a:t>
            </a:r>
            <a:endParaRPr lang="en-US" sz="4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995" y="2948164"/>
            <a:ext cx="835200" cy="74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48164"/>
            <a:ext cx="835200" cy="74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24479" y="6638231"/>
            <a:ext cx="808200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Пушкина: четыре ярких урока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«Сказке о рыбаке и рыбке» желание получить всё больше приводит к утрате и разочарованию. Пушкин показывает, что жадность разрушает и желания, и отношения между людьми.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Жадность наказана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«Сказке о царе Салтане» добро проходит через трудности, но в итоге побеждает. Здесь важны верность, терпение и вера в справедливый исход.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и испытание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«Сказка о мёртвой царевне и семи богатырях» строится на противопоставлении зависти и доброты. В ней особенно заметны чистота поступков и сила искреннего чувства.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 доброта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«Сказка о золотом петушке» напоминает, что власть и сила не освобождают от ответственности. За нарушение обещаний и злоупотребление доверием приходит расплата.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Справедливое возмездие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Осень, зима, 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особенно тонко описывал осень, зиму, утро и вечер. Его пейзажи не только изображают природу, но и передают определённое настроение героя или автора.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чувства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Пушкина природа часто звучит как музыка. Она помогает понять переживания человека, делает стихотворение живым, точным и очень выразительным.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настроение
</a:t>
            </a:r>
            <a:endParaRPr lang="en-US" sz="4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«Евгений Онегин» — главный роман в стихах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создавался с 1823 по 1831 год и стал центральным произведением Пушкина. В нём подробно показана жизнь дворянского общества и его привычки.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— Онегин, Татьяна и Ленский. Через их судьбы раскрываются любовь, одиночество, выбор и ответственность за сделанные шаги.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важно тем, что в нём много точных наблюдений о людях и времени Пушкина. Это не только история героев, но и широкая картина эпохи.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07737"/>
            <a:ext cx="9042900" cy="30719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А. С. Пушкина; школьная литературная классификация.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и их главные темы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Пушкин раскрывает разные стороны жизни человека в разных жанрах.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жанрах Пушкин ставит человека перед испытанием и показывает цену его решения.
</a:t>
            </a:r>
            <a:endParaRPr lang="en-US" sz="4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русский литературный язык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умел находить нужное слово для чувства, мысли и действия. Его язык помогает не только читать сюжет, но и тонко понимать настроение, характер и внутренний смысл сцены.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показал, что литературная речь может быть одновременно простой, точной и красивой. Он убрал лишнюю тяжеловесность и сделал фразу живой, естественной и понятной читателю.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свободно сочетаются народные слова, разговорные обороты и книжная лексика. Благодаря этому герои говорят по-разному, но каждый голос звучит убедительно и выразительно.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пушкинские строки стали крылатыми и вошли в повседневную речь. Поэтому его произведения важны не только как классика, но и как источник образцового русского слова.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у Пушкина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пушкинский персонаж проходит нравственное испытание: от выбора к поступку и его последствиям.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679950" y="491775"/>
            <a:ext cx="158556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история России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3370150" y="30970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1825 — «Борис Годунов»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обращается к переломному моменту русской истории и показывает не только судьбу власти, но и цену политического выбора для страны и человека.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5651925" y="55303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1828–1829 — «Полтава»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историческое событие связано с образами Петра I, Мазепы и простых участников эпохи. Поэта интересуют сила государства, личные амбиции и ответственность перед временем.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534400" y="79636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1836 — «Капитанская дочка»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сюжет о пугачёвском восстании раскрывает судьбу Гринёва и Маши Мироновой. На фоне большой истории особенно заметны честь, верность и человеческое достоинство.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Места, которые особенно важны в жизни Пушкина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Москве в 1799 году родился Пушкин. Этот город связан с его детством, семейной памятью и первыми впечатлениями, которые позже отзовутся в стихах и прозе. Для поэта Москва осталась знаком родных истоков.
</a:t>
            </a:r>
            <a:endParaRPr lang="en-US" sz="2211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город его начала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Петербурге Пушкин учился, служил и входил в литературный круг своего времени. Здесь он остро почувствовал ритм большого города, а также напряжение между свободой мысли и требованиями общества.
</a:t>
            </a:r>
            <a:endParaRPr lang="en-US" sz="2320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— школа взрослой жизни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1830 года в Болдино стала особенно плодотворной: поэт создал множество произведений за короткий срок. Тишина усадьбы, вынужденное уединение и сосредоточенная работа помогли ему написать тексты удивительной силы и разнообразия.
</a:t>
            </a:r>
            <a:endParaRPr lang="en-US" sz="2211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Болдино — время творческого взлёта
</a:t>
            </a:r>
            <a:endParaRPr lang="en-US" sz="264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А. С. Пушкина; общеизвестные даты жизни и творчества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жизни Пушкина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вехи показывают, как быстро развивался его талант: от лицейских опытов к вершинам поэзии, прозы и драматургии.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насыщенный период пришёлся на 1830-е годы: именно тогда Пушкин создал многие свои главные произведения.
</a:t>
            </a:r>
            <a:endParaRPr lang="en-US" sz="4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5730" y="2839747"/>
            <a:ext cx="664200" cy="59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0630" y="5947147"/>
            <a:ext cx="6144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67080" y="2869267"/>
            <a:ext cx="664200" cy="5313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67080" y="5959147"/>
            <a:ext cx="664200" cy="590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дружба и личные ценности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впечатления, семейное чтение и рассказы няни Арины Родионовны сформировали в Пушкине живое чувство родного слова и уважение к народной традиции.
</a:t>
            </a:r>
            <a:endParaRPr lang="en-US" sz="2300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доме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герои нередко проходят проверку на честность и внутреннюю стойкость. Пушкин показывал, что уважение к человеку начинается с уважения к его выбору.
</a:t>
            </a:r>
            <a:endParaRPr lang="en-US" sz="2271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человеческого достоинства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бережно сохранял связь с лицеистами и ценил дружбу как настоящую опору жизни. Для него важны были доверие, искренность и чувство товарищества.
</a:t>
            </a:r>
            <a:endParaRPr lang="en-US" sz="2300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друзьям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сказки, семейные традиции и жизненный опыт стали частью его творчества. Поэтому пушкинские тексты не только увлекают, но и учат размышлять о поступках.
</a:t>
            </a:r>
            <a:endParaRPr lang="en-US" sz="2300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нравственность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и дуэль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1837 году Пушкин получил смертельное ранение на дуэли с Жоржем Дантесом. Этот конфликт оборвал жизнь писателя в момент его творческой зрелости и признания.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29 января 1837 года он умер в Петербурге. Прощание с поэтом стало событием огромной силы, потому что современники ясно понимали масштаб его таланта и значения.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Пушкина стала тяжелой утратой для русской культуры. Он успел создать произведения, которые и после его ухода продолжили жить в памяти читателей.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культурной роли произведений Пушкина в школьном и современном чтении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Пушкин важен сегодня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легко адаптируются для сцены, экрана и школьного обсуждения, потому что в них есть ясный сюжет и сильные характеры.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остаётся современным, потому что говорит о важных вещах простым языком, понятным людям любого возраста.
</a:t>
            </a:r>
            <a:endParaRPr lang="en-US" sz="4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Пушкине в культуре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Пушкинские строки часто цитируют в разговорах, на уроках и в медиа. Так его слово остаётся частью живой речи, а не только страниц учебника.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сказки, стихи и поэмы продолжают жить в спектаклях, мультфильмах и книгах. Новые поколения узнают героев и сюжеты ещё до подробного изучения литературы.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поэту установлены во многих городах России и за её пределами. Они напоминают, что Пушкин воспринимается как национальный и мировой классик.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Пушкина носят улицы, библиотеки, музеи, театры и школы. Это показывает, насколько глубоко его творчество вошло в культурную жизнь страны.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784"/>
            <a:ext cx="10423200" cy="103112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65450" y="3393500"/>
            <a:ext cx="10207500" cy="20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— спутник на всю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5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17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остаётся с нами, потому что его слово соединяет красоту, ясность и мудрость. Он помогает понимать язык, людей и собственный нравственный выбор.
</a:t>
            </a:r>
            <a:endParaRPr lang="en-US" sz="384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2026-05-22T13:09:47Z</dcterms:created>
  <dcterms:modified xsi:type="dcterms:W3CDTF">2026-05-22T13:09:47Z</dcterms:modified>
</cp:coreProperties>
</file>